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4"/>
  </p:notesMasterIdLst>
  <p:handoutMasterIdLst>
    <p:handoutMasterId r:id="rId15"/>
  </p:handoutMasterIdLst>
  <p:sldIdLst>
    <p:sldId id="276" r:id="rId3"/>
    <p:sldId id="277" r:id="rId4"/>
    <p:sldId id="281" r:id="rId5"/>
    <p:sldId id="287" r:id="rId6"/>
    <p:sldId id="285" r:id="rId7"/>
    <p:sldId id="278" r:id="rId8"/>
    <p:sldId id="282" r:id="rId9"/>
    <p:sldId id="284" r:id="rId10"/>
    <p:sldId id="283" r:id="rId11"/>
    <p:sldId id="286" r:id="rId12"/>
    <p:sldId id="268" r:id="rId1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B4"/>
    <a:srgbClr val="FDC983"/>
    <a:srgbClr val="F0C388"/>
    <a:srgbClr val="FDCF9D"/>
    <a:srgbClr val="F8D6BA"/>
    <a:srgbClr val="FFBE7D"/>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0276" autoAdjust="0"/>
  </p:normalViewPr>
  <p:slideViewPr>
    <p:cSldViewPr>
      <p:cViewPr varScale="1">
        <p:scale>
          <a:sx n="77" d="100"/>
          <a:sy n="77" d="100"/>
        </p:scale>
        <p:origin x="696" y="43"/>
      </p:cViewPr>
      <p:guideLst>
        <p:guide orient="horz" pos="2160"/>
        <p:guide pos="3839"/>
      </p:guideLst>
    </p:cSldViewPr>
  </p:slideViewPr>
  <p:notesTextViewPr>
    <p:cViewPr>
      <p:scale>
        <a:sx n="1" d="1"/>
        <a:sy n="1" d="1"/>
      </p:scale>
      <p:origin x="0" y="0"/>
    </p:cViewPr>
  </p:notesTextViewPr>
  <p:notesViewPr>
    <p:cSldViewPr>
      <p:cViewPr varScale="1">
        <p:scale>
          <a:sx n="62" d="100"/>
          <a:sy n="62"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chemeClr val="accent1"/>
                </a:gs>
                <a:gs pos="100000">
                  <a:schemeClr val="accent1"/>
                </a:gs>
              </a:gsLst>
              <a:lin ang="16200000" scaled="1"/>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4.0999999999999996</c:v>
                </c:pt>
                <c:pt idx="1">
                  <c:v>2.9</c:v>
                </c:pt>
                <c:pt idx="2">
                  <c:v>3.2</c:v>
                </c:pt>
                <c:pt idx="3">
                  <c:v>4.5</c:v>
                </c:pt>
                <c:pt idx="4">
                  <c:v>4.0999999999999996</c:v>
                </c:pt>
                <c:pt idx="5">
                  <c:v>2.9</c:v>
                </c:pt>
                <c:pt idx="6">
                  <c:v>3.2</c:v>
                </c:pt>
                <c:pt idx="7">
                  <c:v>4.5</c:v>
                </c:pt>
                <c:pt idx="8">
                  <c:v>4.0999999999999996</c:v>
                </c:pt>
                <c:pt idx="9">
                  <c:v>2.9</c:v>
                </c:pt>
                <c:pt idx="10">
                  <c:v>3.2</c:v>
                </c:pt>
                <c:pt idx="11">
                  <c:v>4.5</c:v>
                </c:pt>
              </c:numCache>
            </c:numRef>
          </c:val>
          <c:extLst>
            <c:ext xmlns:c16="http://schemas.microsoft.com/office/drawing/2014/chart" uri="{C3380CC4-5D6E-409C-BE32-E72D297353CC}">
              <c16:uniqueId val="{00000000-F875-4B4F-9DB6-238FD970C65B}"/>
            </c:ext>
          </c:extLst>
        </c:ser>
        <c:dLbls>
          <c:showLegendKey val="0"/>
          <c:showVal val="0"/>
          <c:showCatName val="0"/>
          <c:showSerName val="0"/>
          <c:showPercent val="0"/>
          <c:showBubbleSize val="0"/>
        </c:dLbls>
        <c:gapWidth val="170"/>
        <c:overlap val="-100"/>
        <c:axId val="1791902064"/>
        <c:axId val="1791909552"/>
      </c:barChart>
      <c:catAx>
        <c:axId val="17919020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791909552"/>
        <c:crosses val="autoZero"/>
        <c:auto val="1"/>
        <c:lblAlgn val="ctr"/>
        <c:lblOffset val="100"/>
        <c:noMultiLvlLbl val="0"/>
      </c:catAx>
      <c:valAx>
        <c:axId val="17919095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791902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B8A430-9207-4635-A18D-27C8B3F7FF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66C2406-BA05-4B03-BDD8-30FE908A9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1345-B59B-44C6-B122-6DF46C81AE1A}" type="datetimeFigureOut">
              <a:rPr lang="en-IN" smtClean="0"/>
              <a:t>10-07-2022</a:t>
            </a:fld>
            <a:endParaRPr lang="en-IN"/>
          </a:p>
        </p:txBody>
      </p:sp>
      <p:sp>
        <p:nvSpPr>
          <p:cNvPr id="4" name="Footer Placeholder 3">
            <a:extLst>
              <a:ext uri="{FF2B5EF4-FFF2-40B4-BE49-F238E27FC236}">
                <a16:creationId xmlns:a16="http://schemas.microsoft.com/office/drawing/2014/main" id="{356F275C-65AA-45C3-A3B6-8920D5AED2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7A2EB8C-D351-4D86-80A5-C4E723E3B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B9F8BC-5A02-4F2B-8247-19E2B015CEDE}" type="slidenum">
              <a:rPr lang="en-IN" smtClean="0"/>
              <a:t>‹#›</a:t>
            </a:fld>
            <a:endParaRPr lang="en-IN"/>
          </a:p>
        </p:txBody>
      </p:sp>
    </p:spTree>
    <p:extLst>
      <p:ext uri="{BB962C8B-B14F-4D97-AF65-F5344CB8AC3E}">
        <p14:creationId xmlns:p14="http://schemas.microsoft.com/office/powerpoint/2010/main" val="6250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IN" dirty="0"/>
              <a:t>Source Image:-</a:t>
            </a:r>
          </a:p>
          <a:p>
            <a:r>
              <a:rPr lang="en-IN" dirty="0"/>
              <a:t>https://unsplash.com/photos/fOxhlF8SCt4</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94229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Image:-</a:t>
            </a:r>
          </a:p>
          <a:p>
            <a:r>
              <a:rPr lang="en-IN" dirty="0"/>
              <a:t>https://unsplash.com/photos/aVbR17HLZTg</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26102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Image:-</a:t>
            </a:r>
          </a:p>
          <a:p>
            <a:r>
              <a:rPr lang="en-IN" dirty="0"/>
              <a:t>https://unsplash.com/photos/aVbR17HLZTg</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424095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424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t>You can safely remove this slide. This slide</a:t>
            </a:r>
            <a:r>
              <a:rPr lang="en-US" baseline="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FCA480-A129-4D08-A99D-4984AB6AE835}"/>
              </a:ext>
            </a:extLst>
          </p:cNvPr>
          <p:cNvSpPr/>
          <p:nvPr userDrawn="1"/>
        </p:nvSpPr>
        <p:spPr>
          <a:xfrm>
            <a:off x="594784" y="0"/>
            <a:ext cx="10984600" cy="676470"/>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hasCustomPrompt="1"/>
          </p:nvPr>
        </p:nvSpPr>
        <p:spPr>
          <a:xfrm>
            <a:off x="5678907" y="2033987"/>
            <a:ext cx="6709107" cy="2630856"/>
          </a:xfrm>
          <a:noFill/>
          <a:effectLst>
            <a:outerShdw dist="63500" dir="3000000" algn="l" rotWithShape="0">
              <a:schemeClr val="accent1"/>
            </a:outerShdw>
          </a:effectLst>
        </p:spPr>
        <p:txBody>
          <a:bodyPr vert="horz" lIns="0" tIns="60949" rIns="0" bIns="60949" rtlCol="0" anchor="b">
            <a:noAutofit/>
          </a:bodyPr>
          <a:lstStyle>
            <a:lvl1pPr>
              <a:defRPr lang="en-US" sz="8800" dirty="0">
                <a:solidFill>
                  <a:schemeClr val="bg1"/>
                </a:solidFill>
              </a:defRPr>
            </a:lvl1pPr>
          </a:lstStyle>
          <a:p>
            <a:pPr marL="0" lvl="0">
              <a:lnSpc>
                <a:spcPct val="80000"/>
              </a:lnSpc>
            </a:pPr>
            <a:r>
              <a:rPr lang="en-US" dirty="0"/>
              <a:t>CLICK TO EDIT</a:t>
            </a:r>
          </a:p>
        </p:txBody>
      </p:sp>
      <p:sp>
        <p:nvSpPr>
          <p:cNvPr id="3" name="Subtitle 2"/>
          <p:cNvSpPr>
            <a:spLocks noGrp="1"/>
          </p:cNvSpPr>
          <p:nvPr>
            <p:ph type="subTitle" idx="1"/>
          </p:nvPr>
        </p:nvSpPr>
        <p:spPr>
          <a:xfrm>
            <a:off x="5678907" y="4726159"/>
            <a:ext cx="6709107" cy="542148"/>
          </a:xfrm>
        </p:spPr>
        <p:txBody>
          <a:bodyPr anchor="ctr">
            <a:noAutofit/>
          </a:bodyPr>
          <a:lstStyle>
            <a:lvl1pPr marL="0" indent="0" algn="l">
              <a:buNone/>
              <a:defRPr lang="en-US" sz="3200" kern="1200" smtClean="0">
                <a:solidFill>
                  <a:schemeClr val="bg1"/>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lvl1pPr>
              <a:defRPr sz="1400" b="0" spc="60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grpSp>
        <p:nvGrpSpPr>
          <p:cNvPr id="15" name="Group 14">
            <a:extLst>
              <a:ext uri="{FF2B5EF4-FFF2-40B4-BE49-F238E27FC236}">
                <a16:creationId xmlns:a16="http://schemas.microsoft.com/office/drawing/2014/main" id="{07E94822-08CD-48C4-A89A-890D342FE427}"/>
              </a:ext>
            </a:extLst>
          </p:cNvPr>
          <p:cNvGrpSpPr/>
          <p:nvPr userDrawn="1"/>
        </p:nvGrpSpPr>
        <p:grpSpPr>
          <a:xfrm>
            <a:off x="644826" y="3542291"/>
            <a:ext cx="4188458" cy="1034275"/>
            <a:chOff x="644826" y="3542291"/>
            <a:chExt cx="4188458" cy="1034275"/>
          </a:xfrm>
          <a:solidFill>
            <a:schemeClr val="tx1">
              <a:lumMod val="85000"/>
              <a:lumOff val="15000"/>
            </a:schemeClr>
          </a:solidFill>
        </p:grpSpPr>
        <p:sp>
          <p:nvSpPr>
            <p:cNvPr id="78" name="Oval 77">
              <a:extLst>
                <a:ext uri="{FF2B5EF4-FFF2-40B4-BE49-F238E27FC236}">
                  <a16:creationId xmlns:a16="http://schemas.microsoft.com/office/drawing/2014/main" id="{5C1471AD-F9CE-476C-9B1D-12FAE2468943}"/>
                </a:ext>
              </a:extLst>
            </p:cNvPr>
            <p:cNvSpPr/>
            <p:nvPr userDrawn="1"/>
          </p:nvSpPr>
          <p:spPr>
            <a:xfrm rot="16200000">
              <a:off x="3095180"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9509CDBE-F905-4201-AA76-F96696509F7E}"/>
                </a:ext>
              </a:extLst>
            </p:cNvPr>
            <p:cNvSpPr/>
            <p:nvPr userDrawn="1"/>
          </p:nvSpPr>
          <p:spPr>
            <a:xfrm rot="16200000">
              <a:off x="285014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BD96299E-E7D5-4BFF-B70E-B1E35FCE87B3}"/>
                </a:ext>
              </a:extLst>
            </p:cNvPr>
            <p:cNvSpPr/>
            <p:nvPr userDrawn="1"/>
          </p:nvSpPr>
          <p:spPr>
            <a:xfrm rot="16200000">
              <a:off x="260510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C8B83F1E-80C3-44F9-9E33-34FF0820EBB5}"/>
                </a:ext>
              </a:extLst>
            </p:cNvPr>
            <p:cNvSpPr/>
            <p:nvPr userDrawn="1"/>
          </p:nvSpPr>
          <p:spPr>
            <a:xfrm rot="16200000">
              <a:off x="236007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95DA35D0-416D-47BA-9939-0F768C19CE56}"/>
                </a:ext>
              </a:extLst>
            </p:cNvPr>
            <p:cNvSpPr/>
            <p:nvPr userDrawn="1"/>
          </p:nvSpPr>
          <p:spPr>
            <a:xfrm rot="16200000">
              <a:off x="211503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a:extLst>
                <a:ext uri="{FF2B5EF4-FFF2-40B4-BE49-F238E27FC236}">
                  <a16:creationId xmlns:a16="http://schemas.microsoft.com/office/drawing/2014/main" id="{222EFC8B-9932-4147-AA18-34CEB31BB474}"/>
                </a:ext>
              </a:extLst>
            </p:cNvPr>
            <p:cNvSpPr/>
            <p:nvPr userDrawn="1"/>
          </p:nvSpPr>
          <p:spPr>
            <a:xfrm rot="16200000">
              <a:off x="187000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Oval 109">
              <a:extLst>
                <a:ext uri="{FF2B5EF4-FFF2-40B4-BE49-F238E27FC236}">
                  <a16:creationId xmlns:a16="http://schemas.microsoft.com/office/drawing/2014/main" id="{6794D68F-9169-4EEA-A5E6-9CCC0B397F36}"/>
                </a:ext>
              </a:extLst>
            </p:cNvPr>
            <p:cNvSpPr/>
            <p:nvPr userDrawn="1"/>
          </p:nvSpPr>
          <p:spPr>
            <a:xfrm rot="16200000">
              <a:off x="162496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02729485-B94F-4725-A397-561D43BCEFF4}"/>
                </a:ext>
              </a:extLst>
            </p:cNvPr>
            <p:cNvSpPr/>
            <p:nvPr userDrawn="1"/>
          </p:nvSpPr>
          <p:spPr>
            <a:xfrm rot="16200000">
              <a:off x="137993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Oval 121">
              <a:extLst>
                <a:ext uri="{FF2B5EF4-FFF2-40B4-BE49-F238E27FC236}">
                  <a16:creationId xmlns:a16="http://schemas.microsoft.com/office/drawing/2014/main" id="{8DCA7B44-19B0-44F3-AE2D-DAC908A3467C}"/>
                </a:ext>
              </a:extLst>
            </p:cNvPr>
            <p:cNvSpPr/>
            <p:nvPr userDrawn="1"/>
          </p:nvSpPr>
          <p:spPr>
            <a:xfrm rot="16200000">
              <a:off x="113489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Oval 127">
              <a:extLst>
                <a:ext uri="{FF2B5EF4-FFF2-40B4-BE49-F238E27FC236}">
                  <a16:creationId xmlns:a16="http://schemas.microsoft.com/office/drawing/2014/main" id="{561763D1-8BF1-4ACD-8C06-658AB8D20453}"/>
                </a:ext>
              </a:extLst>
            </p:cNvPr>
            <p:cNvSpPr/>
            <p:nvPr userDrawn="1"/>
          </p:nvSpPr>
          <p:spPr>
            <a:xfrm rot="16200000">
              <a:off x="88986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Oval 133">
              <a:extLst>
                <a:ext uri="{FF2B5EF4-FFF2-40B4-BE49-F238E27FC236}">
                  <a16:creationId xmlns:a16="http://schemas.microsoft.com/office/drawing/2014/main" id="{F04677B1-2198-4E25-A563-2CD6B22CB0A7}"/>
                </a:ext>
              </a:extLst>
            </p:cNvPr>
            <p:cNvSpPr/>
            <p:nvPr userDrawn="1"/>
          </p:nvSpPr>
          <p:spPr>
            <a:xfrm rot="16200000">
              <a:off x="64482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55E84590-EFDB-4BCF-8F1A-8A23664BE2CF}"/>
                </a:ext>
              </a:extLst>
            </p:cNvPr>
            <p:cNvSpPr/>
            <p:nvPr userDrawn="1"/>
          </p:nvSpPr>
          <p:spPr>
            <a:xfrm rot="16200000">
              <a:off x="3095180"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F013CFE1-1BBB-4A18-B00E-B6B4A8EEC3D1}"/>
                </a:ext>
              </a:extLst>
            </p:cNvPr>
            <p:cNvSpPr/>
            <p:nvPr userDrawn="1"/>
          </p:nvSpPr>
          <p:spPr>
            <a:xfrm rot="16200000">
              <a:off x="285014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C4185BAE-BCBC-43BB-90CF-E157E7A50945}"/>
                </a:ext>
              </a:extLst>
            </p:cNvPr>
            <p:cNvSpPr/>
            <p:nvPr userDrawn="1"/>
          </p:nvSpPr>
          <p:spPr>
            <a:xfrm rot="16200000">
              <a:off x="260510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3340AD77-1C7D-41F6-B880-36471D230C6E}"/>
                </a:ext>
              </a:extLst>
            </p:cNvPr>
            <p:cNvSpPr/>
            <p:nvPr userDrawn="1"/>
          </p:nvSpPr>
          <p:spPr>
            <a:xfrm rot="16200000">
              <a:off x="236007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12D4637D-73A6-4E58-B48A-3BC3CE0C14E7}"/>
                </a:ext>
              </a:extLst>
            </p:cNvPr>
            <p:cNvSpPr/>
            <p:nvPr userDrawn="1"/>
          </p:nvSpPr>
          <p:spPr>
            <a:xfrm rot="16200000">
              <a:off x="211503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B4DE7CBD-BC69-4000-B4B7-0E3FD9172009}"/>
                </a:ext>
              </a:extLst>
            </p:cNvPr>
            <p:cNvSpPr/>
            <p:nvPr userDrawn="1"/>
          </p:nvSpPr>
          <p:spPr>
            <a:xfrm rot="16200000">
              <a:off x="187000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Oval 110">
              <a:extLst>
                <a:ext uri="{FF2B5EF4-FFF2-40B4-BE49-F238E27FC236}">
                  <a16:creationId xmlns:a16="http://schemas.microsoft.com/office/drawing/2014/main" id="{5D2EB911-D0FA-411D-A79E-517FDB7A29EA}"/>
                </a:ext>
              </a:extLst>
            </p:cNvPr>
            <p:cNvSpPr/>
            <p:nvPr userDrawn="1"/>
          </p:nvSpPr>
          <p:spPr>
            <a:xfrm rot="16200000">
              <a:off x="162496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Oval 116">
              <a:extLst>
                <a:ext uri="{FF2B5EF4-FFF2-40B4-BE49-F238E27FC236}">
                  <a16:creationId xmlns:a16="http://schemas.microsoft.com/office/drawing/2014/main" id="{847F501B-DB9E-48C6-8D1F-7DA62A422157}"/>
                </a:ext>
              </a:extLst>
            </p:cNvPr>
            <p:cNvSpPr/>
            <p:nvPr userDrawn="1"/>
          </p:nvSpPr>
          <p:spPr>
            <a:xfrm rot="16200000">
              <a:off x="137993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Oval 122">
              <a:extLst>
                <a:ext uri="{FF2B5EF4-FFF2-40B4-BE49-F238E27FC236}">
                  <a16:creationId xmlns:a16="http://schemas.microsoft.com/office/drawing/2014/main" id="{EA25A6EF-A11F-486C-86B5-CF39DBB58346}"/>
                </a:ext>
              </a:extLst>
            </p:cNvPr>
            <p:cNvSpPr/>
            <p:nvPr userDrawn="1"/>
          </p:nvSpPr>
          <p:spPr>
            <a:xfrm rot="16200000">
              <a:off x="113489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Oval 128">
              <a:extLst>
                <a:ext uri="{FF2B5EF4-FFF2-40B4-BE49-F238E27FC236}">
                  <a16:creationId xmlns:a16="http://schemas.microsoft.com/office/drawing/2014/main" id="{C5952C9A-A21B-443A-AC7D-48C5D5244752}"/>
                </a:ext>
              </a:extLst>
            </p:cNvPr>
            <p:cNvSpPr/>
            <p:nvPr userDrawn="1"/>
          </p:nvSpPr>
          <p:spPr>
            <a:xfrm rot="16200000">
              <a:off x="88986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a:extLst>
                <a:ext uri="{FF2B5EF4-FFF2-40B4-BE49-F238E27FC236}">
                  <a16:creationId xmlns:a16="http://schemas.microsoft.com/office/drawing/2014/main" id="{625B52EE-51B8-4AE8-AE02-36B8E16B9DBF}"/>
                </a:ext>
              </a:extLst>
            </p:cNvPr>
            <p:cNvSpPr/>
            <p:nvPr userDrawn="1"/>
          </p:nvSpPr>
          <p:spPr>
            <a:xfrm rot="16200000">
              <a:off x="64482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51E1CCBD-392A-417E-8064-FA8B5D267AC8}"/>
                </a:ext>
              </a:extLst>
            </p:cNvPr>
            <p:cNvSpPr/>
            <p:nvPr userDrawn="1"/>
          </p:nvSpPr>
          <p:spPr>
            <a:xfrm rot="16200000">
              <a:off x="3095180"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86FE4E13-55A5-4F97-8599-F4344D6AE98F}"/>
                </a:ext>
              </a:extLst>
            </p:cNvPr>
            <p:cNvSpPr/>
            <p:nvPr userDrawn="1"/>
          </p:nvSpPr>
          <p:spPr>
            <a:xfrm rot="16200000">
              <a:off x="285014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E63098DB-8971-4B0C-B9BE-0231970E1BEC}"/>
                </a:ext>
              </a:extLst>
            </p:cNvPr>
            <p:cNvSpPr/>
            <p:nvPr userDrawn="1"/>
          </p:nvSpPr>
          <p:spPr>
            <a:xfrm rot="16200000">
              <a:off x="260510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49AB9343-0B03-4054-8B46-15EE3B68F7EC}"/>
                </a:ext>
              </a:extLst>
            </p:cNvPr>
            <p:cNvSpPr/>
            <p:nvPr userDrawn="1"/>
          </p:nvSpPr>
          <p:spPr>
            <a:xfrm rot="16200000">
              <a:off x="236007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F92B1E43-A155-419D-8098-A733C0830462}"/>
                </a:ext>
              </a:extLst>
            </p:cNvPr>
            <p:cNvSpPr/>
            <p:nvPr userDrawn="1"/>
          </p:nvSpPr>
          <p:spPr>
            <a:xfrm rot="16200000">
              <a:off x="211503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a:extLst>
                <a:ext uri="{FF2B5EF4-FFF2-40B4-BE49-F238E27FC236}">
                  <a16:creationId xmlns:a16="http://schemas.microsoft.com/office/drawing/2014/main" id="{A1C5B77F-A168-4C30-92A7-9943B33C67C2}"/>
                </a:ext>
              </a:extLst>
            </p:cNvPr>
            <p:cNvSpPr/>
            <p:nvPr userDrawn="1"/>
          </p:nvSpPr>
          <p:spPr>
            <a:xfrm rot="16200000">
              <a:off x="187000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Oval 111">
              <a:extLst>
                <a:ext uri="{FF2B5EF4-FFF2-40B4-BE49-F238E27FC236}">
                  <a16:creationId xmlns:a16="http://schemas.microsoft.com/office/drawing/2014/main" id="{C0C20C46-25EC-49E8-99E3-F3D0C2E67311}"/>
                </a:ext>
              </a:extLst>
            </p:cNvPr>
            <p:cNvSpPr/>
            <p:nvPr userDrawn="1"/>
          </p:nvSpPr>
          <p:spPr>
            <a:xfrm rot="16200000">
              <a:off x="162496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117">
              <a:extLst>
                <a:ext uri="{FF2B5EF4-FFF2-40B4-BE49-F238E27FC236}">
                  <a16:creationId xmlns:a16="http://schemas.microsoft.com/office/drawing/2014/main" id="{ED2A851D-7769-4EB6-89D4-2DE8923283A0}"/>
                </a:ext>
              </a:extLst>
            </p:cNvPr>
            <p:cNvSpPr/>
            <p:nvPr userDrawn="1"/>
          </p:nvSpPr>
          <p:spPr>
            <a:xfrm rot="16200000">
              <a:off x="137993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Oval 123">
              <a:extLst>
                <a:ext uri="{FF2B5EF4-FFF2-40B4-BE49-F238E27FC236}">
                  <a16:creationId xmlns:a16="http://schemas.microsoft.com/office/drawing/2014/main" id="{5E512426-E0CF-4EE7-9FEA-23B1C4F0AC87}"/>
                </a:ext>
              </a:extLst>
            </p:cNvPr>
            <p:cNvSpPr/>
            <p:nvPr userDrawn="1"/>
          </p:nvSpPr>
          <p:spPr>
            <a:xfrm rot="16200000">
              <a:off x="113489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a:extLst>
                <a:ext uri="{FF2B5EF4-FFF2-40B4-BE49-F238E27FC236}">
                  <a16:creationId xmlns:a16="http://schemas.microsoft.com/office/drawing/2014/main" id="{6733662B-1429-473C-A0CF-3D25102613B7}"/>
                </a:ext>
              </a:extLst>
            </p:cNvPr>
            <p:cNvSpPr/>
            <p:nvPr userDrawn="1"/>
          </p:nvSpPr>
          <p:spPr>
            <a:xfrm rot="16200000">
              <a:off x="88986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Oval 135">
              <a:extLst>
                <a:ext uri="{FF2B5EF4-FFF2-40B4-BE49-F238E27FC236}">
                  <a16:creationId xmlns:a16="http://schemas.microsoft.com/office/drawing/2014/main" id="{B5AE3F0C-EF75-45EC-B971-8B927ECEDF64}"/>
                </a:ext>
              </a:extLst>
            </p:cNvPr>
            <p:cNvSpPr/>
            <p:nvPr userDrawn="1"/>
          </p:nvSpPr>
          <p:spPr>
            <a:xfrm rot="16200000">
              <a:off x="64482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05436CB6-D134-4A18-A115-EB82B6063F83}"/>
                </a:ext>
              </a:extLst>
            </p:cNvPr>
            <p:cNvSpPr/>
            <p:nvPr userDrawn="1"/>
          </p:nvSpPr>
          <p:spPr>
            <a:xfrm rot="16200000">
              <a:off x="3095180"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89DAC42E-006A-4674-AC89-F568458C5A65}"/>
                </a:ext>
              </a:extLst>
            </p:cNvPr>
            <p:cNvSpPr/>
            <p:nvPr userDrawn="1"/>
          </p:nvSpPr>
          <p:spPr>
            <a:xfrm rot="16200000">
              <a:off x="285014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ADD2A955-3914-4D26-B8C8-FD3EF3F2F209}"/>
                </a:ext>
              </a:extLst>
            </p:cNvPr>
            <p:cNvSpPr/>
            <p:nvPr userDrawn="1"/>
          </p:nvSpPr>
          <p:spPr>
            <a:xfrm rot="16200000">
              <a:off x="260510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6A4E5F04-87D8-4F91-A5E9-19C620D42C58}"/>
                </a:ext>
              </a:extLst>
            </p:cNvPr>
            <p:cNvSpPr/>
            <p:nvPr userDrawn="1"/>
          </p:nvSpPr>
          <p:spPr>
            <a:xfrm rot="16200000">
              <a:off x="236007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ECA063FB-BF48-4556-B735-A61F833B557F}"/>
                </a:ext>
              </a:extLst>
            </p:cNvPr>
            <p:cNvSpPr/>
            <p:nvPr userDrawn="1"/>
          </p:nvSpPr>
          <p:spPr>
            <a:xfrm rot="16200000">
              <a:off x="211503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793D8B72-45EC-4270-9FA9-4B70CFE19C77}"/>
                </a:ext>
              </a:extLst>
            </p:cNvPr>
            <p:cNvSpPr/>
            <p:nvPr userDrawn="1"/>
          </p:nvSpPr>
          <p:spPr>
            <a:xfrm rot="16200000">
              <a:off x="187000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val 112">
              <a:extLst>
                <a:ext uri="{FF2B5EF4-FFF2-40B4-BE49-F238E27FC236}">
                  <a16:creationId xmlns:a16="http://schemas.microsoft.com/office/drawing/2014/main" id="{9861A3B0-42E1-445A-85DF-4940A18C3087}"/>
                </a:ext>
              </a:extLst>
            </p:cNvPr>
            <p:cNvSpPr/>
            <p:nvPr userDrawn="1"/>
          </p:nvSpPr>
          <p:spPr>
            <a:xfrm rot="16200000">
              <a:off x="162496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Oval 118">
              <a:extLst>
                <a:ext uri="{FF2B5EF4-FFF2-40B4-BE49-F238E27FC236}">
                  <a16:creationId xmlns:a16="http://schemas.microsoft.com/office/drawing/2014/main" id="{9585F4C4-B1D3-4E65-A078-41268ED31B9E}"/>
                </a:ext>
              </a:extLst>
            </p:cNvPr>
            <p:cNvSpPr/>
            <p:nvPr userDrawn="1"/>
          </p:nvSpPr>
          <p:spPr>
            <a:xfrm rot="16200000">
              <a:off x="137993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Oval 124">
              <a:extLst>
                <a:ext uri="{FF2B5EF4-FFF2-40B4-BE49-F238E27FC236}">
                  <a16:creationId xmlns:a16="http://schemas.microsoft.com/office/drawing/2014/main" id="{96A71B69-2357-4B8E-A7A0-3523300A8458}"/>
                </a:ext>
              </a:extLst>
            </p:cNvPr>
            <p:cNvSpPr/>
            <p:nvPr userDrawn="1"/>
          </p:nvSpPr>
          <p:spPr>
            <a:xfrm rot="16200000">
              <a:off x="113489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a:extLst>
                <a:ext uri="{FF2B5EF4-FFF2-40B4-BE49-F238E27FC236}">
                  <a16:creationId xmlns:a16="http://schemas.microsoft.com/office/drawing/2014/main" id="{801176BF-E919-4FD3-9FEF-48AA2CACF85A}"/>
                </a:ext>
              </a:extLst>
            </p:cNvPr>
            <p:cNvSpPr/>
            <p:nvPr userDrawn="1"/>
          </p:nvSpPr>
          <p:spPr>
            <a:xfrm rot="16200000">
              <a:off x="88986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Oval 136">
              <a:extLst>
                <a:ext uri="{FF2B5EF4-FFF2-40B4-BE49-F238E27FC236}">
                  <a16:creationId xmlns:a16="http://schemas.microsoft.com/office/drawing/2014/main" id="{F696EA17-C94C-4E32-BFD6-826D70555C1F}"/>
                </a:ext>
              </a:extLst>
            </p:cNvPr>
            <p:cNvSpPr/>
            <p:nvPr userDrawn="1"/>
          </p:nvSpPr>
          <p:spPr>
            <a:xfrm rot="16200000">
              <a:off x="64482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7146F164-5878-4D92-A462-3B4D303E8FA1}"/>
                </a:ext>
              </a:extLst>
            </p:cNvPr>
            <p:cNvSpPr/>
            <p:nvPr userDrawn="1"/>
          </p:nvSpPr>
          <p:spPr>
            <a:xfrm rot="16200000">
              <a:off x="3095180"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1F1B7990-45B5-47A0-B81B-14B93E94022C}"/>
                </a:ext>
              </a:extLst>
            </p:cNvPr>
            <p:cNvSpPr/>
            <p:nvPr userDrawn="1"/>
          </p:nvSpPr>
          <p:spPr>
            <a:xfrm rot="16200000">
              <a:off x="285014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CF958AB-0E0B-4AA2-AC25-4DA6586607A8}"/>
                </a:ext>
              </a:extLst>
            </p:cNvPr>
            <p:cNvSpPr/>
            <p:nvPr userDrawn="1"/>
          </p:nvSpPr>
          <p:spPr>
            <a:xfrm rot="16200000">
              <a:off x="260510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944026A8-56DF-4140-A52D-648C7AE70901}"/>
                </a:ext>
              </a:extLst>
            </p:cNvPr>
            <p:cNvSpPr/>
            <p:nvPr userDrawn="1"/>
          </p:nvSpPr>
          <p:spPr>
            <a:xfrm rot="16200000">
              <a:off x="236007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Oval 101">
              <a:extLst>
                <a:ext uri="{FF2B5EF4-FFF2-40B4-BE49-F238E27FC236}">
                  <a16:creationId xmlns:a16="http://schemas.microsoft.com/office/drawing/2014/main" id="{2726C5B3-66E6-4199-BBB5-4F9CC1F6B48A}"/>
                </a:ext>
              </a:extLst>
            </p:cNvPr>
            <p:cNvSpPr/>
            <p:nvPr userDrawn="1"/>
          </p:nvSpPr>
          <p:spPr>
            <a:xfrm rot="16200000">
              <a:off x="211503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096C7FCA-B45F-463F-87EB-BD9A12C65915}"/>
                </a:ext>
              </a:extLst>
            </p:cNvPr>
            <p:cNvSpPr/>
            <p:nvPr userDrawn="1"/>
          </p:nvSpPr>
          <p:spPr>
            <a:xfrm rot="16200000">
              <a:off x="187000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Oval 113">
              <a:extLst>
                <a:ext uri="{FF2B5EF4-FFF2-40B4-BE49-F238E27FC236}">
                  <a16:creationId xmlns:a16="http://schemas.microsoft.com/office/drawing/2014/main" id="{C398E7B0-559E-4A9B-8821-5F01AC2DDE1D}"/>
                </a:ext>
              </a:extLst>
            </p:cNvPr>
            <p:cNvSpPr/>
            <p:nvPr userDrawn="1"/>
          </p:nvSpPr>
          <p:spPr>
            <a:xfrm rot="16200000">
              <a:off x="162496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a:extLst>
                <a:ext uri="{FF2B5EF4-FFF2-40B4-BE49-F238E27FC236}">
                  <a16:creationId xmlns:a16="http://schemas.microsoft.com/office/drawing/2014/main" id="{8C9DF106-DA3D-454A-A4E3-47189BCC2E59}"/>
                </a:ext>
              </a:extLst>
            </p:cNvPr>
            <p:cNvSpPr/>
            <p:nvPr userDrawn="1"/>
          </p:nvSpPr>
          <p:spPr>
            <a:xfrm rot="16200000">
              <a:off x="137993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Oval 125">
              <a:extLst>
                <a:ext uri="{FF2B5EF4-FFF2-40B4-BE49-F238E27FC236}">
                  <a16:creationId xmlns:a16="http://schemas.microsoft.com/office/drawing/2014/main" id="{29FB567D-A4F4-4DE1-B8C8-12054C5A6F96}"/>
                </a:ext>
              </a:extLst>
            </p:cNvPr>
            <p:cNvSpPr/>
            <p:nvPr userDrawn="1"/>
          </p:nvSpPr>
          <p:spPr>
            <a:xfrm rot="16200000">
              <a:off x="113489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val 131">
              <a:extLst>
                <a:ext uri="{FF2B5EF4-FFF2-40B4-BE49-F238E27FC236}">
                  <a16:creationId xmlns:a16="http://schemas.microsoft.com/office/drawing/2014/main" id="{CE7F3BBE-7ADD-4487-BAE0-A3F22636BB9D}"/>
                </a:ext>
              </a:extLst>
            </p:cNvPr>
            <p:cNvSpPr/>
            <p:nvPr userDrawn="1"/>
          </p:nvSpPr>
          <p:spPr>
            <a:xfrm rot="16200000">
              <a:off x="88986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766556C-FF86-4184-B597-751971AB295F}"/>
                </a:ext>
              </a:extLst>
            </p:cNvPr>
            <p:cNvSpPr/>
            <p:nvPr userDrawn="1"/>
          </p:nvSpPr>
          <p:spPr>
            <a:xfrm rot="16200000">
              <a:off x="64482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C6A6C1C6-48E3-40B4-9BA0-9AABB21A4E12}"/>
                </a:ext>
              </a:extLst>
            </p:cNvPr>
            <p:cNvSpPr/>
            <p:nvPr userDrawn="1"/>
          </p:nvSpPr>
          <p:spPr>
            <a:xfrm rot="16200000">
              <a:off x="4787565"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a:extLst>
                <a:ext uri="{FF2B5EF4-FFF2-40B4-BE49-F238E27FC236}">
                  <a16:creationId xmlns:a16="http://schemas.microsoft.com/office/drawing/2014/main" id="{C721AE63-6096-4F4F-BDEE-6CD76BE40AFE}"/>
                </a:ext>
              </a:extLst>
            </p:cNvPr>
            <p:cNvSpPr/>
            <p:nvPr userDrawn="1"/>
          </p:nvSpPr>
          <p:spPr>
            <a:xfrm rot="16200000">
              <a:off x="454252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a:extLst>
                <a:ext uri="{FF2B5EF4-FFF2-40B4-BE49-F238E27FC236}">
                  <a16:creationId xmlns:a16="http://schemas.microsoft.com/office/drawing/2014/main" id="{D55BDCEA-C68B-4FA1-842B-38B66027C867}"/>
                </a:ext>
              </a:extLst>
            </p:cNvPr>
            <p:cNvSpPr/>
            <p:nvPr userDrawn="1"/>
          </p:nvSpPr>
          <p:spPr>
            <a:xfrm rot="16200000">
              <a:off x="429749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Oval 141">
              <a:extLst>
                <a:ext uri="{FF2B5EF4-FFF2-40B4-BE49-F238E27FC236}">
                  <a16:creationId xmlns:a16="http://schemas.microsoft.com/office/drawing/2014/main" id="{3B68964B-04D3-48FF-AB4A-5B47B6D6DFA1}"/>
                </a:ext>
              </a:extLst>
            </p:cNvPr>
            <p:cNvSpPr/>
            <p:nvPr userDrawn="1"/>
          </p:nvSpPr>
          <p:spPr>
            <a:xfrm rot="16200000">
              <a:off x="405245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Oval 142">
              <a:extLst>
                <a:ext uri="{FF2B5EF4-FFF2-40B4-BE49-F238E27FC236}">
                  <a16:creationId xmlns:a16="http://schemas.microsoft.com/office/drawing/2014/main" id="{C4D689E3-7531-4941-BBD9-5CB1ADAD2773}"/>
                </a:ext>
              </a:extLst>
            </p:cNvPr>
            <p:cNvSpPr/>
            <p:nvPr userDrawn="1"/>
          </p:nvSpPr>
          <p:spPr>
            <a:xfrm rot="16200000">
              <a:off x="380742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Oval 143">
              <a:extLst>
                <a:ext uri="{FF2B5EF4-FFF2-40B4-BE49-F238E27FC236}">
                  <a16:creationId xmlns:a16="http://schemas.microsoft.com/office/drawing/2014/main" id="{BCA591B8-4C6B-48BC-8702-DA7B1CA08147}"/>
                </a:ext>
              </a:extLst>
            </p:cNvPr>
            <p:cNvSpPr/>
            <p:nvPr userDrawn="1"/>
          </p:nvSpPr>
          <p:spPr>
            <a:xfrm rot="16200000">
              <a:off x="3562386"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3E193E12-91CF-4951-AC91-8F0F34E8DC11}"/>
                </a:ext>
              </a:extLst>
            </p:cNvPr>
            <p:cNvSpPr/>
            <p:nvPr userDrawn="1"/>
          </p:nvSpPr>
          <p:spPr>
            <a:xfrm rot="16200000">
              <a:off x="3317351" y="453084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24592DD5-FCA9-4AD8-972B-2D2783E064D7}"/>
                </a:ext>
              </a:extLst>
            </p:cNvPr>
            <p:cNvSpPr/>
            <p:nvPr userDrawn="1"/>
          </p:nvSpPr>
          <p:spPr>
            <a:xfrm rot="16200000">
              <a:off x="4787565"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949FEF8A-68D8-4C9A-BF27-69EBDB7268E3}"/>
                </a:ext>
              </a:extLst>
            </p:cNvPr>
            <p:cNvSpPr/>
            <p:nvPr userDrawn="1"/>
          </p:nvSpPr>
          <p:spPr>
            <a:xfrm rot="16200000">
              <a:off x="454252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B97F451E-D915-4DAA-B5D6-5B14D9069693}"/>
                </a:ext>
              </a:extLst>
            </p:cNvPr>
            <p:cNvSpPr/>
            <p:nvPr userDrawn="1"/>
          </p:nvSpPr>
          <p:spPr>
            <a:xfrm rot="16200000">
              <a:off x="429749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9440334-313E-4799-8461-F2589AFE1950}"/>
                </a:ext>
              </a:extLst>
            </p:cNvPr>
            <p:cNvSpPr/>
            <p:nvPr userDrawn="1"/>
          </p:nvSpPr>
          <p:spPr>
            <a:xfrm rot="16200000">
              <a:off x="405245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6FF5ACC0-775E-4BFE-9C22-C0589D7A4D1B}"/>
                </a:ext>
              </a:extLst>
            </p:cNvPr>
            <p:cNvSpPr/>
            <p:nvPr userDrawn="1"/>
          </p:nvSpPr>
          <p:spPr>
            <a:xfrm rot="16200000">
              <a:off x="380742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93C8EF92-265B-442A-82C2-B482790E7299}"/>
                </a:ext>
              </a:extLst>
            </p:cNvPr>
            <p:cNvSpPr/>
            <p:nvPr userDrawn="1"/>
          </p:nvSpPr>
          <p:spPr>
            <a:xfrm rot="16200000">
              <a:off x="3562386"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9C9FAB2A-BAD6-45BB-BC4D-9FAF0DE115BD}"/>
                </a:ext>
              </a:extLst>
            </p:cNvPr>
            <p:cNvSpPr/>
            <p:nvPr userDrawn="1"/>
          </p:nvSpPr>
          <p:spPr>
            <a:xfrm rot="16200000">
              <a:off x="3317351" y="42837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F634984E-7602-4585-89E0-9C4FBCF42A30}"/>
                </a:ext>
              </a:extLst>
            </p:cNvPr>
            <p:cNvSpPr/>
            <p:nvPr userDrawn="1"/>
          </p:nvSpPr>
          <p:spPr>
            <a:xfrm rot="16200000">
              <a:off x="4787565"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DA828F43-5C84-49BE-8707-2D3FBF1139F6}"/>
                </a:ext>
              </a:extLst>
            </p:cNvPr>
            <p:cNvSpPr/>
            <p:nvPr userDrawn="1"/>
          </p:nvSpPr>
          <p:spPr>
            <a:xfrm rot="16200000">
              <a:off x="454252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Oval 154">
              <a:extLst>
                <a:ext uri="{FF2B5EF4-FFF2-40B4-BE49-F238E27FC236}">
                  <a16:creationId xmlns:a16="http://schemas.microsoft.com/office/drawing/2014/main" id="{654310A5-DE57-4EB2-95A6-10131D95A457}"/>
                </a:ext>
              </a:extLst>
            </p:cNvPr>
            <p:cNvSpPr/>
            <p:nvPr userDrawn="1"/>
          </p:nvSpPr>
          <p:spPr>
            <a:xfrm rot="16200000">
              <a:off x="429749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Oval 155">
              <a:extLst>
                <a:ext uri="{FF2B5EF4-FFF2-40B4-BE49-F238E27FC236}">
                  <a16:creationId xmlns:a16="http://schemas.microsoft.com/office/drawing/2014/main" id="{00B49104-9FA3-45BB-A61D-9E3406F8D591}"/>
                </a:ext>
              </a:extLst>
            </p:cNvPr>
            <p:cNvSpPr/>
            <p:nvPr userDrawn="1"/>
          </p:nvSpPr>
          <p:spPr>
            <a:xfrm rot="16200000">
              <a:off x="405245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32F16723-B8FB-45B8-B69D-6F7DD0715114}"/>
                </a:ext>
              </a:extLst>
            </p:cNvPr>
            <p:cNvSpPr/>
            <p:nvPr userDrawn="1"/>
          </p:nvSpPr>
          <p:spPr>
            <a:xfrm rot="16200000">
              <a:off x="380742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Oval 157">
              <a:extLst>
                <a:ext uri="{FF2B5EF4-FFF2-40B4-BE49-F238E27FC236}">
                  <a16:creationId xmlns:a16="http://schemas.microsoft.com/office/drawing/2014/main" id="{966DE2E2-BCE0-41E8-8C7A-E66494EC36ED}"/>
                </a:ext>
              </a:extLst>
            </p:cNvPr>
            <p:cNvSpPr/>
            <p:nvPr userDrawn="1"/>
          </p:nvSpPr>
          <p:spPr>
            <a:xfrm rot="16200000">
              <a:off x="3562386"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Oval 158">
              <a:extLst>
                <a:ext uri="{FF2B5EF4-FFF2-40B4-BE49-F238E27FC236}">
                  <a16:creationId xmlns:a16="http://schemas.microsoft.com/office/drawing/2014/main" id="{66288C02-9ADD-48D7-B8A3-1360C8889788}"/>
                </a:ext>
              </a:extLst>
            </p:cNvPr>
            <p:cNvSpPr/>
            <p:nvPr userDrawn="1"/>
          </p:nvSpPr>
          <p:spPr>
            <a:xfrm rot="16200000">
              <a:off x="3317351" y="403656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4CB5DEED-9406-4B3C-9BB3-3E3B436807E1}"/>
                </a:ext>
              </a:extLst>
            </p:cNvPr>
            <p:cNvSpPr/>
            <p:nvPr userDrawn="1"/>
          </p:nvSpPr>
          <p:spPr>
            <a:xfrm rot="16200000">
              <a:off x="4787565"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Oval 160">
              <a:extLst>
                <a:ext uri="{FF2B5EF4-FFF2-40B4-BE49-F238E27FC236}">
                  <a16:creationId xmlns:a16="http://schemas.microsoft.com/office/drawing/2014/main" id="{4D115874-0F0A-48E6-AC9A-337548E1437A}"/>
                </a:ext>
              </a:extLst>
            </p:cNvPr>
            <p:cNvSpPr/>
            <p:nvPr userDrawn="1"/>
          </p:nvSpPr>
          <p:spPr>
            <a:xfrm rot="16200000">
              <a:off x="454252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218027A3-F8A1-4D08-9DD0-C21FCC8D6D52}"/>
                </a:ext>
              </a:extLst>
            </p:cNvPr>
            <p:cNvSpPr/>
            <p:nvPr userDrawn="1"/>
          </p:nvSpPr>
          <p:spPr>
            <a:xfrm rot="16200000">
              <a:off x="429749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Oval 162">
              <a:extLst>
                <a:ext uri="{FF2B5EF4-FFF2-40B4-BE49-F238E27FC236}">
                  <a16:creationId xmlns:a16="http://schemas.microsoft.com/office/drawing/2014/main" id="{68E121AE-86C6-4037-A27B-2158265DF9F1}"/>
                </a:ext>
              </a:extLst>
            </p:cNvPr>
            <p:cNvSpPr/>
            <p:nvPr userDrawn="1"/>
          </p:nvSpPr>
          <p:spPr>
            <a:xfrm rot="16200000">
              <a:off x="405245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Oval 163">
              <a:extLst>
                <a:ext uri="{FF2B5EF4-FFF2-40B4-BE49-F238E27FC236}">
                  <a16:creationId xmlns:a16="http://schemas.microsoft.com/office/drawing/2014/main" id="{14497627-6486-47A7-8151-306DB9418006}"/>
                </a:ext>
              </a:extLst>
            </p:cNvPr>
            <p:cNvSpPr/>
            <p:nvPr userDrawn="1"/>
          </p:nvSpPr>
          <p:spPr>
            <a:xfrm rot="16200000">
              <a:off x="380742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56CFD26E-B2E0-4142-93F0-5C030741757E}"/>
                </a:ext>
              </a:extLst>
            </p:cNvPr>
            <p:cNvSpPr/>
            <p:nvPr userDrawn="1"/>
          </p:nvSpPr>
          <p:spPr>
            <a:xfrm rot="16200000">
              <a:off x="3562386"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Oval 165">
              <a:extLst>
                <a:ext uri="{FF2B5EF4-FFF2-40B4-BE49-F238E27FC236}">
                  <a16:creationId xmlns:a16="http://schemas.microsoft.com/office/drawing/2014/main" id="{B7E4DEAA-FED6-443F-B926-8AAD12AAD61E}"/>
                </a:ext>
              </a:extLst>
            </p:cNvPr>
            <p:cNvSpPr/>
            <p:nvPr userDrawn="1"/>
          </p:nvSpPr>
          <p:spPr>
            <a:xfrm rot="16200000">
              <a:off x="3317351" y="37894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28DEA75F-2BB2-474D-8835-FD3D24552500}"/>
                </a:ext>
              </a:extLst>
            </p:cNvPr>
            <p:cNvSpPr/>
            <p:nvPr userDrawn="1"/>
          </p:nvSpPr>
          <p:spPr>
            <a:xfrm rot="16200000">
              <a:off x="4787565"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1225A588-6BCE-48C8-A3B7-AFA1B4F5546D}"/>
                </a:ext>
              </a:extLst>
            </p:cNvPr>
            <p:cNvSpPr/>
            <p:nvPr userDrawn="1"/>
          </p:nvSpPr>
          <p:spPr>
            <a:xfrm rot="16200000">
              <a:off x="454252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87DA4FBA-B676-4AA1-AD7B-796D42C783E2}"/>
                </a:ext>
              </a:extLst>
            </p:cNvPr>
            <p:cNvSpPr/>
            <p:nvPr userDrawn="1"/>
          </p:nvSpPr>
          <p:spPr>
            <a:xfrm rot="16200000">
              <a:off x="429749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Oval 169">
              <a:extLst>
                <a:ext uri="{FF2B5EF4-FFF2-40B4-BE49-F238E27FC236}">
                  <a16:creationId xmlns:a16="http://schemas.microsoft.com/office/drawing/2014/main" id="{69DB60C4-3B56-4F02-8184-C55BD9E75A1B}"/>
                </a:ext>
              </a:extLst>
            </p:cNvPr>
            <p:cNvSpPr/>
            <p:nvPr userDrawn="1"/>
          </p:nvSpPr>
          <p:spPr>
            <a:xfrm rot="16200000">
              <a:off x="405245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852AE7C-0D61-441B-ABAD-C180EC75EC70}"/>
                </a:ext>
              </a:extLst>
            </p:cNvPr>
            <p:cNvSpPr/>
            <p:nvPr userDrawn="1"/>
          </p:nvSpPr>
          <p:spPr>
            <a:xfrm rot="16200000">
              <a:off x="380742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F5941E93-E7C5-424F-B307-BB763756A8CB}"/>
                </a:ext>
              </a:extLst>
            </p:cNvPr>
            <p:cNvSpPr/>
            <p:nvPr userDrawn="1"/>
          </p:nvSpPr>
          <p:spPr>
            <a:xfrm rot="16200000">
              <a:off x="3562386"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962AF2F-8251-4459-99DB-0BF9EE1D23BB}"/>
                </a:ext>
              </a:extLst>
            </p:cNvPr>
            <p:cNvSpPr/>
            <p:nvPr userDrawn="1"/>
          </p:nvSpPr>
          <p:spPr>
            <a:xfrm rot="16200000">
              <a:off x="3317351" y="354229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6042E0ED-5B99-4BE5-96D3-D0445342839F}"/>
              </a:ext>
            </a:extLst>
          </p:cNvPr>
          <p:cNvGrpSpPr/>
          <p:nvPr userDrawn="1"/>
        </p:nvGrpSpPr>
        <p:grpSpPr>
          <a:xfrm>
            <a:off x="8343692" y="1130411"/>
            <a:ext cx="3698384" cy="539997"/>
            <a:chOff x="8343692" y="1167605"/>
            <a:chExt cx="3698384" cy="539997"/>
          </a:xfrm>
        </p:grpSpPr>
        <p:sp>
          <p:nvSpPr>
            <p:cNvPr id="197" name="Oval 196">
              <a:extLst>
                <a:ext uri="{FF2B5EF4-FFF2-40B4-BE49-F238E27FC236}">
                  <a16:creationId xmlns:a16="http://schemas.microsoft.com/office/drawing/2014/main" id="{B04885A3-63C8-437A-9510-C88A32A86963}"/>
                </a:ext>
              </a:extLst>
            </p:cNvPr>
            <p:cNvSpPr/>
            <p:nvPr userDrawn="1"/>
          </p:nvSpPr>
          <p:spPr>
            <a:xfrm rot="16200000">
              <a:off x="10794046"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Oval 197">
              <a:extLst>
                <a:ext uri="{FF2B5EF4-FFF2-40B4-BE49-F238E27FC236}">
                  <a16:creationId xmlns:a16="http://schemas.microsoft.com/office/drawing/2014/main" id="{3EE9F5F5-FD95-423F-BE6A-BC4C86395283}"/>
                </a:ext>
              </a:extLst>
            </p:cNvPr>
            <p:cNvSpPr/>
            <p:nvPr userDrawn="1"/>
          </p:nvSpPr>
          <p:spPr>
            <a:xfrm rot="16200000">
              <a:off x="1054900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Oval 198">
              <a:extLst>
                <a:ext uri="{FF2B5EF4-FFF2-40B4-BE49-F238E27FC236}">
                  <a16:creationId xmlns:a16="http://schemas.microsoft.com/office/drawing/2014/main" id="{421794B3-7201-406D-A6DA-51662B8A8562}"/>
                </a:ext>
              </a:extLst>
            </p:cNvPr>
            <p:cNvSpPr/>
            <p:nvPr userDrawn="1"/>
          </p:nvSpPr>
          <p:spPr>
            <a:xfrm rot="16200000">
              <a:off x="1030397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Oval 199">
              <a:extLst>
                <a:ext uri="{FF2B5EF4-FFF2-40B4-BE49-F238E27FC236}">
                  <a16:creationId xmlns:a16="http://schemas.microsoft.com/office/drawing/2014/main" id="{293E3203-35EB-4EDD-8032-B337DACB4B94}"/>
                </a:ext>
              </a:extLst>
            </p:cNvPr>
            <p:cNvSpPr/>
            <p:nvPr userDrawn="1"/>
          </p:nvSpPr>
          <p:spPr>
            <a:xfrm rot="16200000">
              <a:off x="1005893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Oval 200">
              <a:extLst>
                <a:ext uri="{FF2B5EF4-FFF2-40B4-BE49-F238E27FC236}">
                  <a16:creationId xmlns:a16="http://schemas.microsoft.com/office/drawing/2014/main" id="{60AF8E23-7292-46C1-BBA0-343F6CA5D59F}"/>
                </a:ext>
              </a:extLst>
            </p:cNvPr>
            <p:cNvSpPr/>
            <p:nvPr userDrawn="1"/>
          </p:nvSpPr>
          <p:spPr>
            <a:xfrm rot="16200000">
              <a:off x="981390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Oval 201">
              <a:extLst>
                <a:ext uri="{FF2B5EF4-FFF2-40B4-BE49-F238E27FC236}">
                  <a16:creationId xmlns:a16="http://schemas.microsoft.com/office/drawing/2014/main" id="{11D27E34-EB90-4359-A32B-BFC0BB870640}"/>
                </a:ext>
              </a:extLst>
            </p:cNvPr>
            <p:cNvSpPr/>
            <p:nvPr userDrawn="1"/>
          </p:nvSpPr>
          <p:spPr>
            <a:xfrm rot="16200000">
              <a:off x="956886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Oval 202">
              <a:extLst>
                <a:ext uri="{FF2B5EF4-FFF2-40B4-BE49-F238E27FC236}">
                  <a16:creationId xmlns:a16="http://schemas.microsoft.com/office/drawing/2014/main" id="{D3657457-9CD5-47F2-8C99-E286AE7878FC}"/>
                </a:ext>
              </a:extLst>
            </p:cNvPr>
            <p:cNvSpPr/>
            <p:nvPr userDrawn="1"/>
          </p:nvSpPr>
          <p:spPr>
            <a:xfrm rot="16200000">
              <a:off x="932383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val 203">
              <a:extLst>
                <a:ext uri="{FF2B5EF4-FFF2-40B4-BE49-F238E27FC236}">
                  <a16:creationId xmlns:a16="http://schemas.microsoft.com/office/drawing/2014/main" id="{14D6DDCF-5697-4E7B-B1BA-90F31174A6A3}"/>
                </a:ext>
              </a:extLst>
            </p:cNvPr>
            <p:cNvSpPr/>
            <p:nvPr userDrawn="1"/>
          </p:nvSpPr>
          <p:spPr>
            <a:xfrm rot="16200000">
              <a:off x="907879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Oval 204">
              <a:extLst>
                <a:ext uri="{FF2B5EF4-FFF2-40B4-BE49-F238E27FC236}">
                  <a16:creationId xmlns:a16="http://schemas.microsoft.com/office/drawing/2014/main" id="{77354AF9-DE10-46C4-A9F0-D32F06CB1E2A}"/>
                </a:ext>
              </a:extLst>
            </p:cNvPr>
            <p:cNvSpPr/>
            <p:nvPr userDrawn="1"/>
          </p:nvSpPr>
          <p:spPr>
            <a:xfrm rot="16200000">
              <a:off x="883376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Oval 205">
              <a:extLst>
                <a:ext uri="{FF2B5EF4-FFF2-40B4-BE49-F238E27FC236}">
                  <a16:creationId xmlns:a16="http://schemas.microsoft.com/office/drawing/2014/main" id="{B874C9CE-CB2F-460A-88CF-0D34260266D0}"/>
                </a:ext>
              </a:extLst>
            </p:cNvPr>
            <p:cNvSpPr/>
            <p:nvPr userDrawn="1"/>
          </p:nvSpPr>
          <p:spPr>
            <a:xfrm rot="16200000">
              <a:off x="858872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Oval 206">
              <a:extLst>
                <a:ext uri="{FF2B5EF4-FFF2-40B4-BE49-F238E27FC236}">
                  <a16:creationId xmlns:a16="http://schemas.microsoft.com/office/drawing/2014/main" id="{F1A26E90-0F1B-4754-BB58-E46F72861B9F}"/>
                </a:ext>
              </a:extLst>
            </p:cNvPr>
            <p:cNvSpPr/>
            <p:nvPr userDrawn="1"/>
          </p:nvSpPr>
          <p:spPr>
            <a:xfrm rot="16200000">
              <a:off x="834369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Oval 207">
              <a:extLst>
                <a:ext uri="{FF2B5EF4-FFF2-40B4-BE49-F238E27FC236}">
                  <a16:creationId xmlns:a16="http://schemas.microsoft.com/office/drawing/2014/main" id="{275DBFB5-F6F5-4050-A5BB-F329205438F4}"/>
                </a:ext>
              </a:extLst>
            </p:cNvPr>
            <p:cNvSpPr/>
            <p:nvPr userDrawn="1"/>
          </p:nvSpPr>
          <p:spPr>
            <a:xfrm rot="16200000">
              <a:off x="10794046"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90DD4731-EC39-4015-A0C9-8E7C0C47F0C6}"/>
                </a:ext>
              </a:extLst>
            </p:cNvPr>
            <p:cNvSpPr/>
            <p:nvPr userDrawn="1"/>
          </p:nvSpPr>
          <p:spPr>
            <a:xfrm rot="16200000">
              <a:off x="1054900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Oval 209">
              <a:extLst>
                <a:ext uri="{FF2B5EF4-FFF2-40B4-BE49-F238E27FC236}">
                  <a16:creationId xmlns:a16="http://schemas.microsoft.com/office/drawing/2014/main" id="{A18D6221-B436-4C3D-A6D2-5D716C5A7BA3}"/>
                </a:ext>
              </a:extLst>
            </p:cNvPr>
            <p:cNvSpPr/>
            <p:nvPr userDrawn="1"/>
          </p:nvSpPr>
          <p:spPr>
            <a:xfrm rot="16200000">
              <a:off x="1030397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Oval 210">
              <a:extLst>
                <a:ext uri="{FF2B5EF4-FFF2-40B4-BE49-F238E27FC236}">
                  <a16:creationId xmlns:a16="http://schemas.microsoft.com/office/drawing/2014/main" id="{CC7809DB-12C7-4B20-8496-8ACF274011CA}"/>
                </a:ext>
              </a:extLst>
            </p:cNvPr>
            <p:cNvSpPr/>
            <p:nvPr userDrawn="1"/>
          </p:nvSpPr>
          <p:spPr>
            <a:xfrm rot="16200000">
              <a:off x="1005893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Oval 211">
              <a:extLst>
                <a:ext uri="{FF2B5EF4-FFF2-40B4-BE49-F238E27FC236}">
                  <a16:creationId xmlns:a16="http://schemas.microsoft.com/office/drawing/2014/main" id="{785B36D9-DDB5-4EED-8241-06DBE37D22D5}"/>
                </a:ext>
              </a:extLst>
            </p:cNvPr>
            <p:cNvSpPr/>
            <p:nvPr userDrawn="1"/>
          </p:nvSpPr>
          <p:spPr>
            <a:xfrm rot="16200000">
              <a:off x="981390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Oval 212">
              <a:extLst>
                <a:ext uri="{FF2B5EF4-FFF2-40B4-BE49-F238E27FC236}">
                  <a16:creationId xmlns:a16="http://schemas.microsoft.com/office/drawing/2014/main" id="{3E696403-96F4-430D-A304-2E172AF5B514}"/>
                </a:ext>
              </a:extLst>
            </p:cNvPr>
            <p:cNvSpPr/>
            <p:nvPr userDrawn="1"/>
          </p:nvSpPr>
          <p:spPr>
            <a:xfrm rot="16200000">
              <a:off x="956886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Oval 213">
              <a:extLst>
                <a:ext uri="{FF2B5EF4-FFF2-40B4-BE49-F238E27FC236}">
                  <a16:creationId xmlns:a16="http://schemas.microsoft.com/office/drawing/2014/main" id="{4F8A75B8-640C-4AAF-A9B1-45FC6C8D373C}"/>
                </a:ext>
              </a:extLst>
            </p:cNvPr>
            <p:cNvSpPr/>
            <p:nvPr userDrawn="1"/>
          </p:nvSpPr>
          <p:spPr>
            <a:xfrm rot="16200000">
              <a:off x="932383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 name="Oval 214">
              <a:extLst>
                <a:ext uri="{FF2B5EF4-FFF2-40B4-BE49-F238E27FC236}">
                  <a16:creationId xmlns:a16="http://schemas.microsoft.com/office/drawing/2014/main" id="{9AC5306C-A943-4517-AEAA-B1E1C1CC2A44}"/>
                </a:ext>
              </a:extLst>
            </p:cNvPr>
            <p:cNvSpPr/>
            <p:nvPr userDrawn="1"/>
          </p:nvSpPr>
          <p:spPr>
            <a:xfrm rot="16200000">
              <a:off x="907879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Oval 215">
              <a:extLst>
                <a:ext uri="{FF2B5EF4-FFF2-40B4-BE49-F238E27FC236}">
                  <a16:creationId xmlns:a16="http://schemas.microsoft.com/office/drawing/2014/main" id="{A62D547F-0567-46C6-8AD5-E7E057AB9FE8}"/>
                </a:ext>
              </a:extLst>
            </p:cNvPr>
            <p:cNvSpPr/>
            <p:nvPr userDrawn="1"/>
          </p:nvSpPr>
          <p:spPr>
            <a:xfrm rot="16200000">
              <a:off x="883376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5F498722-E0AF-40E6-9B8B-91088ABEBF51}"/>
                </a:ext>
              </a:extLst>
            </p:cNvPr>
            <p:cNvSpPr/>
            <p:nvPr userDrawn="1"/>
          </p:nvSpPr>
          <p:spPr>
            <a:xfrm rot="16200000">
              <a:off x="858872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Oval 217">
              <a:extLst>
                <a:ext uri="{FF2B5EF4-FFF2-40B4-BE49-F238E27FC236}">
                  <a16:creationId xmlns:a16="http://schemas.microsoft.com/office/drawing/2014/main" id="{5D8DF62A-7E2B-4266-9F8B-370CAA8D82D8}"/>
                </a:ext>
              </a:extLst>
            </p:cNvPr>
            <p:cNvSpPr/>
            <p:nvPr userDrawn="1"/>
          </p:nvSpPr>
          <p:spPr>
            <a:xfrm rot="16200000">
              <a:off x="834369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Oval 218">
              <a:extLst>
                <a:ext uri="{FF2B5EF4-FFF2-40B4-BE49-F238E27FC236}">
                  <a16:creationId xmlns:a16="http://schemas.microsoft.com/office/drawing/2014/main" id="{8F3F3847-BD59-45C1-A848-89B5322251A2}"/>
                </a:ext>
              </a:extLst>
            </p:cNvPr>
            <p:cNvSpPr/>
            <p:nvPr userDrawn="1"/>
          </p:nvSpPr>
          <p:spPr>
            <a:xfrm rot="16200000">
              <a:off x="10794046"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Oval 219">
              <a:extLst>
                <a:ext uri="{FF2B5EF4-FFF2-40B4-BE49-F238E27FC236}">
                  <a16:creationId xmlns:a16="http://schemas.microsoft.com/office/drawing/2014/main" id="{5856B108-6D26-408A-AB23-AE9F1078B750}"/>
                </a:ext>
              </a:extLst>
            </p:cNvPr>
            <p:cNvSpPr/>
            <p:nvPr userDrawn="1"/>
          </p:nvSpPr>
          <p:spPr>
            <a:xfrm rot="16200000">
              <a:off x="1054900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Oval 220">
              <a:extLst>
                <a:ext uri="{FF2B5EF4-FFF2-40B4-BE49-F238E27FC236}">
                  <a16:creationId xmlns:a16="http://schemas.microsoft.com/office/drawing/2014/main" id="{BFDE626E-883B-413B-9A43-182709C4CC95}"/>
                </a:ext>
              </a:extLst>
            </p:cNvPr>
            <p:cNvSpPr/>
            <p:nvPr userDrawn="1"/>
          </p:nvSpPr>
          <p:spPr>
            <a:xfrm rot="16200000">
              <a:off x="1030397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Oval 221">
              <a:extLst>
                <a:ext uri="{FF2B5EF4-FFF2-40B4-BE49-F238E27FC236}">
                  <a16:creationId xmlns:a16="http://schemas.microsoft.com/office/drawing/2014/main" id="{87DA1800-9E57-4823-A127-22A258AB8C60}"/>
                </a:ext>
              </a:extLst>
            </p:cNvPr>
            <p:cNvSpPr/>
            <p:nvPr userDrawn="1"/>
          </p:nvSpPr>
          <p:spPr>
            <a:xfrm rot="16200000">
              <a:off x="1005893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Oval 222">
              <a:extLst>
                <a:ext uri="{FF2B5EF4-FFF2-40B4-BE49-F238E27FC236}">
                  <a16:creationId xmlns:a16="http://schemas.microsoft.com/office/drawing/2014/main" id="{2479A6E4-0C88-4D23-B4D2-FFCAA8C7B386}"/>
                </a:ext>
              </a:extLst>
            </p:cNvPr>
            <p:cNvSpPr/>
            <p:nvPr userDrawn="1"/>
          </p:nvSpPr>
          <p:spPr>
            <a:xfrm rot="16200000">
              <a:off x="981390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Oval 223">
              <a:extLst>
                <a:ext uri="{FF2B5EF4-FFF2-40B4-BE49-F238E27FC236}">
                  <a16:creationId xmlns:a16="http://schemas.microsoft.com/office/drawing/2014/main" id="{BE5D282F-8C2A-44E2-97E7-A2F5BC46F8C1}"/>
                </a:ext>
              </a:extLst>
            </p:cNvPr>
            <p:cNvSpPr/>
            <p:nvPr userDrawn="1"/>
          </p:nvSpPr>
          <p:spPr>
            <a:xfrm rot="16200000">
              <a:off x="956886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 name="Oval 224">
              <a:extLst>
                <a:ext uri="{FF2B5EF4-FFF2-40B4-BE49-F238E27FC236}">
                  <a16:creationId xmlns:a16="http://schemas.microsoft.com/office/drawing/2014/main" id="{3B8B3BE5-6BC2-42AC-A106-E11934894623}"/>
                </a:ext>
              </a:extLst>
            </p:cNvPr>
            <p:cNvSpPr/>
            <p:nvPr userDrawn="1"/>
          </p:nvSpPr>
          <p:spPr>
            <a:xfrm rot="16200000">
              <a:off x="932383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Oval 225">
              <a:extLst>
                <a:ext uri="{FF2B5EF4-FFF2-40B4-BE49-F238E27FC236}">
                  <a16:creationId xmlns:a16="http://schemas.microsoft.com/office/drawing/2014/main" id="{89723FAB-3601-410D-864D-FE99B045E9AD}"/>
                </a:ext>
              </a:extLst>
            </p:cNvPr>
            <p:cNvSpPr/>
            <p:nvPr userDrawn="1"/>
          </p:nvSpPr>
          <p:spPr>
            <a:xfrm rot="16200000">
              <a:off x="907879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B8A37551-4963-4770-ACFC-876151208AB4}"/>
                </a:ext>
              </a:extLst>
            </p:cNvPr>
            <p:cNvSpPr/>
            <p:nvPr userDrawn="1"/>
          </p:nvSpPr>
          <p:spPr>
            <a:xfrm rot="16200000">
              <a:off x="883376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FE794278-9083-48A1-B19F-A50E71B701DF}"/>
                </a:ext>
              </a:extLst>
            </p:cNvPr>
            <p:cNvSpPr/>
            <p:nvPr userDrawn="1"/>
          </p:nvSpPr>
          <p:spPr>
            <a:xfrm rot="16200000">
              <a:off x="858872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Oval 228">
              <a:extLst>
                <a:ext uri="{FF2B5EF4-FFF2-40B4-BE49-F238E27FC236}">
                  <a16:creationId xmlns:a16="http://schemas.microsoft.com/office/drawing/2014/main" id="{6BA75044-AE8B-4597-8F79-B0990CB2919B}"/>
                </a:ext>
              </a:extLst>
            </p:cNvPr>
            <p:cNvSpPr/>
            <p:nvPr userDrawn="1"/>
          </p:nvSpPr>
          <p:spPr>
            <a:xfrm rot="16200000">
              <a:off x="834369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2BED7ED0-2486-4774-B9A5-323A6FD476C4}"/>
                </a:ext>
              </a:extLst>
            </p:cNvPr>
            <p:cNvSpPr/>
            <p:nvPr userDrawn="1"/>
          </p:nvSpPr>
          <p:spPr>
            <a:xfrm rot="16200000">
              <a:off x="1199635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Oval 246">
              <a:extLst>
                <a:ext uri="{FF2B5EF4-FFF2-40B4-BE49-F238E27FC236}">
                  <a16:creationId xmlns:a16="http://schemas.microsoft.com/office/drawing/2014/main" id="{803A3382-37AE-4910-B9C7-AD667DCCCDA7}"/>
                </a:ext>
              </a:extLst>
            </p:cNvPr>
            <p:cNvSpPr/>
            <p:nvPr userDrawn="1"/>
          </p:nvSpPr>
          <p:spPr>
            <a:xfrm rot="16200000">
              <a:off x="1175132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Oval 247">
              <a:extLst>
                <a:ext uri="{FF2B5EF4-FFF2-40B4-BE49-F238E27FC236}">
                  <a16:creationId xmlns:a16="http://schemas.microsoft.com/office/drawing/2014/main" id="{21E51C96-31E5-4CA6-9BEC-4D9725F1769E}"/>
                </a:ext>
              </a:extLst>
            </p:cNvPr>
            <p:cNvSpPr/>
            <p:nvPr userDrawn="1"/>
          </p:nvSpPr>
          <p:spPr>
            <a:xfrm rot="16200000">
              <a:off x="1150628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Oval 248">
              <a:extLst>
                <a:ext uri="{FF2B5EF4-FFF2-40B4-BE49-F238E27FC236}">
                  <a16:creationId xmlns:a16="http://schemas.microsoft.com/office/drawing/2014/main" id="{C4BD435E-9BE9-48C8-84C8-2DF03E14AE8F}"/>
                </a:ext>
              </a:extLst>
            </p:cNvPr>
            <p:cNvSpPr/>
            <p:nvPr userDrawn="1"/>
          </p:nvSpPr>
          <p:spPr>
            <a:xfrm rot="16200000">
              <a:off x="11261252"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Oval 249">
              <a:extLst>
                <a:ext uri="{FF2B5EF4-FFF2-40B4-BE49-F238E27FC236}">
                  <a16:creationId xmlns:a16="http://schemas.microsoft.com/office/drawing/2014/main" id="{D686724E-35F0-440C-90AD-08AE4546843B}"/>
                </a:ext>
              </a:extLst>
            </p:cNvPr>
            <p:cNvSpPr/>
            <p:nvPr userDrawn="1"/>
          </p:nvSpPr>
          <p:spPr>
            <a:xfrm rot="16200000">
              <a:off x="11016217" y="166188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 name="Oval 252">
              <a:extLst>
                <a:ext uri="{FF2B5EF4-FFF2-40B4-BE49-F238E27FC236}">
                  <a16:creationId xmlns:a16="http://schemas.microsoft.com/office/drawing/2014/main" id="{5281D47D-CF8C-487D-BC15-5DE6938F8A5A}"/>
                </a:ext>
              </a:extLst>
            </p:cNvPr>
            <p:cNvSpPr/>
            <p:nvPr userDrawn="1"/>
          </p:nvSpPr>
          <p:spPr>
            <a:xfrm rot="16200000">
              <a:off x="1199635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 name="Oval 253">
              <a:extLst>
                <a:ext uri="{FF2B5EF4-FFF2-40B4-BE49-F238E27FC236}">
                  <a16:creationId xmlns:a16="http://schemas.microsoft.com/office/drawing/2014/main" id="{73D9F169-BD22-4211-AFAE-2F54EF9A5AE5}"/>
                </a:ext>
              </a:extLst>
            </p:cNvPr>
            <p:cNvSpPr/>
            <p:nvPr userDrawn="1"/>
          </p:nvSpPr>
          <p:spPr>
            <a:xfrm rot="16200000">
              <a:off x="1175132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 name="Oval 254">
              <a:extLst>
                <a:ext uri="{FF2B5EF4-FFF2-40B4-BE49-F238E27FC236}">
                  <a16:creationId xmlns:a16="http://schemas.microsoft.com/office/drawing/2014/main" id="{9D59A7E0-3BC7-481D-861E-CDF1512FD707}"/>
                </a:ext>
              </a:extLst>
            </p:cNvPr>
            <p:cNvSpPr/>
            <p:nvPr userDrawn="1"/>
          </p:nvSpPr>
          <p:spPr>
            <a:xfrm rot="16200000">
              <a:off x="1150628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 name="Oval 255">
              <a:extLst>
                <a:ext uri="{FF2B5EF4-FFF2-40B4-BE49-F238E27FC236}">
                  <a16:creationId xmlns:a16="http://schemas.microsoft.com/office/drawing/2014/main" id="{270D92AF-611E-42E6-90E6-EF7911C63BE0}"/>
                </a:ext>
              </a:extLst>
            </p:cNvPr>
            <p:cNvSpPr/>
            <p:nvPr userDrawn="1"/>
          </p:nvSpPr>
          <p:spPr>
            <a:xfrm rot="16200000">
              <a:off x="11261252"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 name="Oval 256">
              <a:extLst>
                <a:ext uri="{FF2B5EF4-FFF2-40B4-BE49-F238E27FC236}">
                  <a16:creationId xmlns:a16="http://schemas.microsoft.com/office/drawing/2014/main" id="{BDD208D9-D2D1-4093-82BD-17182E7376B3}"/>
                </a:ext>
              </a:extLst>
            </p:cNvPr>
            <p:cNvSpPr/>
            <p:nvPr userDrawn="1"/>
          </p:nvSpPr>
          <p:spPr>
            <a:xfrm rot="16200000">
              <a:off x="11016217" y="141474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Oval 259">
              <a:extLst>
                <a:ext uri="{FF2B5EF4-FFF2-40B4-BE49-F238E27FC236}">
                  <a16:creationId xmlns:a16="http://schemas.microsoft.com/office/drawing/2014/main" id="{7C510AB9-4F65-44BD-9A24-2D242FC59E07}"/>
                </a:ext>
              </a:extLst>
            </p:cNvPr>
            <p:cNvSpPr/>
            <p:nvPr userDrawn="1"/>
          </p:nvSpPr>
          <p:spPr>
            <a:xfrm rot="16200000">
              <a:off x="1199635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Oval 260">
              <a:extLst>
                <a:ext uri="{FF2B5EF4-FFF2-40B4-BE49-F238E27FC236}">
                  <a16:creationId xmlns:a16="http://schemas.microsoft.com/office/drawing/2014/main" id="{DAEBAF4B-CE9E-428C-8E8E-F4C4904ADD24}"/>
                </a:ext>
              </a:extLst>
            </p:cNvPr>
            <p:cNvSpPr/>
            <p:nvPr userDrawn="1"/>
          </p:nvSpPr>
          <p:spPr>
            <a:xfrm rot="16200000">
              <a:off x="1175132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2" name="Oval 261">
              <a:extLst>
                <a:ext uri="{FF2B5EF4-FFF2-40B4-BE49-F238E27FC236}">
                  <a16:creationId xmlns:a16="http://schemas.microsoft.com/office/drawing/2014/main" id="{508CE1DE-D99E-4628-88DA-7F6FAF13BD54}"/>
                </a:ext>
              </a:extLst>
            </p:cNvPr>
            <p:cNvSpPr/>
            <p:nvPr userDrawn="1"/>
          </p:nvSpPr>
          <p:spPr>
            <a:xfrm rot="16200000">
              <a:off x="1150628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3" name="Oval 262">
              <a:extLst>
                <a:ext uri="{FF2B5EF4-FFF2-40B4-BE49-F238E27FC236}">
                  <a16:creationId xmlns:a16="http://schemas.microsoft.com/office/drawing/2014/main" id="{FD388EF6-44CB-4D9F-AC58-C4615033F122}"/>
                </a:ext>
              </a:extLst>
            </p:cNvPr>
            <p:cNvSpPr/>
            <p:nvPr userDrawn="1"/>
          </p:nvSpPr>
          <p:spPr>
            <a:xfrm rot="16200000">
              <a:off x="11261252"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4" name="Oval 263">
              <a:extLst>
                <a:ext uri="{FF2B5EF4-FFF2-40B4-BE49-F238E27FC236}">
                  <a16:creationId xmlns:a16="http://schemas.microsoft.com/office/drawing/2014/main" id="{FE0DB3EA-E2F6-4B49-9A23-55D081F09E33}"/>
                </a:ext>
              </a:extLst>
            </p:cNvPr>
            <p:cNvSpPr/>
            <p:nvPr userDrawn="1"/>
          </p:nvSpPr>
          <p:spPr>
            <a:xfrm rot="16200000">
              <a:off x="11016217" y="1167605"/>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E89F09CF-2B99-46EF-AC3B-27FD96AFBFD3}"/>
              </a:ext>
            </a:extLst>
          </p:cNvPr>
          <p:cNvGrpSpPr/>
          <p:nvPr userDrawn="1"/>
        </p:nvGrpSpPr>
        <p:grpSpPr>
          <a:xfrm>
            <a:off x="4560511" y="5609026"/>
            <a:ext cx="535789" cy="1034275"/>
            <a:chOff x="3052360" y="5371091"/>
            <a:chExt cx="535789" cy="1034275"/>
          </a:xfrm>
        </p:grpSpPr>
        <p:sp>
          <p:nvSpPr>
            <p:cNvPr id="274" name="Oval 273">
              <a:extLst>
                <a:ext uri="{FF2B5EF4-FFF2-40B4-BE49-F238E27FC236}">
                  <a16:creationId xmlns:a16="http://schemas.microsoft.com/office/drawing/2014/main" id="{092924D5-FE45-465A-A281-C3FABC42E47B}"/>
                </a:ext>
              </a:extLst>
            </p:cNvPr>
            <p:cNvSpPr/>
            <p:nvPr userDrawn="1"/>
          </p:nvSpPr>
          <p:spPr>
            <a:xfrm rot="16200000">
              <a:off x="3542430" y="6359647"/>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5" name="Oval 274">
              <a:extLst>
                <a:ext uri="{FF2B5EF4-FFF2-40B4-BE49-F238E27FC236}">
                  <a16:creationId xmlns:a16="http://schemas.microsoft.com/office/drawing/2014/main" id="{7DE4838C-89FA-44C2-823C-17CABF4DBDEC}"/>
                </a:ext>
              </a:extLst>
            </p:cNvPr>
            <p:cNvSpPr/>
            <p:nvPr userDrawn="1"/>
          </p:nvSpPr>
          <p:spPr>
            <a:xfrm rot="16200000">
              <a:off x="3297395" y="6359647"/>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6" name="Oval 275">
              <a:extLst>
                <a:ext uri="{FF2B5EF4-FFF2-40B4-BE49-F238E27FC236}">
                  <a16:creationId xmlns:a16="http://schemas.microsoft.com/office/drawing/2014/main" id="{35EF2B90-06D4-43B3-BD2B-1FC2F7EF3686}"/>
                </a:ext>
              </a:extLst>
            </p:cNvPr>
            <p:cNvSpPr/>
            <p:nvPr userDrawn="1"/>
          </p:nvSpPr>
          <p:spPr>
            <a:xfrm rot="16200000">
              <a:off x="3052360" y="6359647"/>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5" name="Oval 284">
              <a:extLst>
                <a:ext uri="{FF2B5EF4-FFF2-40B4-BE49-F238E27FC236}">
                  <a16:creationId xmlns:a16="http://schemas.microsoft.com/office/drawing/2014/main" id="{83909937-DDA4-43F4-87B5-AEDDBE15DB0D}"/>
                </a:ext>
              </a:extLst>
            </p:cNvPr>
            <p:cNvSpPr/>
            <p:nvPr userDrawn="1"/>
          </p:nvSpPr>
          <p:spPr>
            <a:xfrm rot="16200000">
              <a:off x="3542430" y="6112508"/>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Oval 285">
              <a:extLst>
                <a:ext uri="{FF2B5EF4-FFF2-40B4-BE49-F238E27FC236}">
                  <a16:creationId xmlns:a16="http://schemas.microsoft.com/office/drawing/2014/main" id="{08467B19-10A6-454E-8942-2589EE42CB1F}"/>
                </a:ext>
              </a:extLst>
            </p:cNvPr>
            <p:cNvSpPr/>
            <p:nvPr userDrawn="1"/>
          </p:nvSpPr>
          <p:spPr>
            <a:xfrm rot="16200000">
              <a:off x="3297395" y="6112508"/>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7" name="Oval 286">
              <a:extLst>
                <a:ext uri="{FF2B5EF4-FFF2-40B4-BE49-F238E27FC236}">
                  <a16:creationId xmlns:a16="http://schemas.microsoft.com/office/drawing/2014/main" id="{A4C0AFBC-5EBD-4C30-B712-41FB02D0207B}"/>
                </a:ext>
              </a:extLst>
            </p:cNvPr>
            <p:cNvSpPr/>
            <p:nvPr userDrawn="1"/>
          </p:nvSpPr>
          <p:spPr>
            <a:xfrm rot="16200000">
              <a:off x="3052360" y="6112508"/>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6" name="Oval 295">
              <a:extLst>
                <a:ext uri="{FF2B5EF4-FFF2-40B4-BE49-F238E27FC236}">
                  <a16:creationId xmlns:a16="http://schemas.microsoft.com/office/drawing/2014/main" id="{F853D305-AD43-4AE4-90B7-DCBEAF6713A4}"/>
                </a:ext>
              </a:extLst>
            </p:cNvPr>
            <p:cNvSpPr/>
            <p:nvPr userDrawn="1"/>
          </p:nvSpPr>
          <p:spPr>
            <a:xfrm rot="16200000">
              <a:off x="3542430" y="5865369"/>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Oval 296">
              <a:extLst>
                <a:ext uri="{FF2B5EF4-FFF2-40B4-BE49-F238E27FC236}">
                  <a16:creationId xmlns:a16="http://schemas.microsoft.com/office/drawing/2014/main" id="{A50D8B34-1A64-4EB5-A43C-A0921B3E53C9}"/>
                </a:ext>
              </a:extLst>
            </p:cNvPr>
            <p:cNvSpPr/>
            <p:nvPr userDrawn="1"/>
          </p:nvSpPr>
          <p:spPr>
            <a:xfrm rot="16200000">
              <a:off x="3297395" y="5865369"/>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8" name="Oval 297">
              <a:extLst>
                <a:ext uri="{FF2B5EF4-FFF2-40B4-BE49-F238E27FC236}">
                  <a16:creationId xmlns:a16="http://schemas.microsoft.com/office/drawing/2014/main" id="{303AB173-F62B-45F2-B3D0-B81B2602C571}"/>
                </a:ext>
              </a:extLst>
            </p:cNvPr>
            <p:cNvSpPr/>
            <p:nvPr userDrawn="1"/>
          </p:nvSpPr>
          <p:spPr>
            <a:xfrm rot="16200000">
              <a:off x="3052360" y="5865369"/>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7" name="Oval 306">
              <a:extLst>
                <a:ext uri="{FF2B5EF4-FFF2-40B4-BE49-F238E27FC236}">
                  <a16:creationId xmlns:a16="http://schemas.microsoft.com/office/drawing/2014/main" id="{EEE2AD5A-3875-4D75-AFFE-CFDB79B92164}"/>
                </a:ext>
              </a:extLst>
            </p:cNvPr>
            <p:cNvSpPr/>
            <p:nvPr userDrawn="1"/>
          </p:nvSpPr>
          <p:spPr>
            <a:xfrm rot="16200000">
              <a:off x="3542430" y="5618230"/>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8" name="Oval 307">
              <a:extLst>
                <a:ext uri="{FF2B5EF4-FFF2-40B4-BE49-F238E27FC236}">
                  <a16:creationId xmlns:a16="http://schemas.microsoft.com/office/drawing/2014/main" id="{7869EA7D-06C7-447A-9F7A-F4C060200A5E}"/>
                </a:ext>
              </a:extLst>
            </p:cNvPr>
            <p:cNvSpPr/>
            <p:nvPr userDrawn="1"/>
          </p:nvSpPr>
          <p:spPr>
            <a:xfrm rot="16200000">
              <a:off x="3297395" y="5618230"/>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9" name="Oval 308">
              <a:extLst>
                <a:ext uri="{FF2B5EF4-FFF2-40B4-BE49-F238E27FC236}">
                  <a16:creationId xmlns:a16="http://schemas.microsoft.com/office/drawing/2014/main" id="{9A787A1D-E9D8-4C96-80A4-20FF741C8C92}"/>
                </a:ext>
              </a:extLst>
            </p:cNvPr>
            <p:cNvSpPr/>
            <p:nvPr userDrawn="1"/>
          </p:nvSpPr>
          <p:spPr>
            <a:xfrm rot="16200000">
              <a:off x="3052360" y="5618230"/>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8" name="Oval 317">
              <a:extLst>
                <a:ext uri="{FF2B5EF4-FFF2-40B4-BE49-F238E27FC236}">
                  <a16:creationId xmlns:a16="http://schemas.microsoft.com/office/drawing/2014/main" id="{C3D7B7AF-518A-4A4B-B644-2C4D8C8D6290}"/>
                </a:ext>
              </a:extLst>
            </p:cNvPr>
            <p:cNvSpPr/>
            <p:nvPr userDrawn="1"/>
          </p:nvSpPr>
          <p:spPr>
            <a:xfrm rot="16200000">
              <a:off x="3542430" y="5371091"/>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9" name="Oval 318">
              <a:extLst>
                <a:ext uri="{FF2B5EF4-FFF2-40B4-BE49-F238E27FC236}">
                  <a16:creationId xmlns:a16="http://schemas.microsoft.com/office/drawing/2014/main" id="{DA237D74-6B32-4F5B-969E-BEA84D651D27}"/>
                </a:ext>
              </a:extLst>
            </p:cNvPr>
            <p:cNvSpPr/>
            <p:nvPr userDrawn="1"/>
          </p:nvSpPr>
          <p:spPr>
            <a:xfrm rot="16200000">
              <a:off x="3297395" y="5371091"/>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0" name="Oval 319">
              <a:extLst>
                <a:ext uri="{FF2B5EF4-FFF2-40B4-BE49-F238E27FC236}">
                  <a16:creationId xmlns:a16="http://schemas.microsoft.com/office/drawing/2014/main" id="{87F29230-536E-4262-A4CE-C00527824895}"/>
                </a:ext>
              </a:extLst>
            </p:cNvPr>
            <p:cNvSpPr/>
            <p:nvPr userDrawn="1"/>
          </p:nvSpPr>
          <p:spPr>
            <a:xfrm rot="16200000">
              <a:off x="3052360" y="5371091"/>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B783A8-C444-405E-BC06-7AB6C9EC2A20}"/>
              </a:ext>
            </a:extLst>
          </p:cNvPr>
          <p:cNvSpPr/>
          <p:nvPr userDrawn="1"/>
        </p:nvSpPr>
        <p:spPr>
          <a:xfrm>
            <a:off x="3358108" y="0"/>
            <a:ext cx="7128792" cy="2924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91307CD-1999-41F4-9289-B6BD2E225402}"/>
              </a:ext>
            </a:extLst>
          </p:cNvPr>
          <p:cNvSpPr/>
          <p:nvPr userDrawn="1"/>
        </p:nvSpPr>
        <p:spPr>
          <a:xfrm>
            <a:off x="1" y="0"/>
            <a:ext cx="3502123" cy="6858000"/>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accent1"/>
                </a:solidFill>
              </a:defRPr>
            </a:lvl1pPr>
          </a:lstStyle>
          <a:p>
            <a:endParaRPr lang="en-US"/>
          </a:p>
        </p:txBody>
      </p:sp>
      <p:sp>
        <p:nvSpPr>
          <p:cNvPr id="7" name="Picture Placeholder 9">
            <a:extLst>
              <a:ext uri="{FF2B5EF4-FFF2-40B4-BE49-F238E27FC236}">
                <a16:creationId xmlns:a16="http://schemas.microsoft.com/office/drawing/2014/main" id="{41E9B555-19FA-4BD1-86F8-A7B7FC59A387}"/>
              </a:ext>
            </a:extLst>
          </p:cNvPr>
          <p:cNvSpPr>
            <a:spLocks noGrp="1"/>
          </p:cNvSpPr>
          <p:nvPr>
            <p:ph type="pic" sz="quarter" idx="13"/>
          </p:nvPr>
        </p:nvSpPr>
        <p:spPr>
          <a:xfrm>
            <a:off x="1354199" y="1292039"/>
            <a:ext cx="3780419" cy="4273919"/>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sp>
        <p:nvSpPr>
          <p:cNvPr id="8" name="Slide Number Placeholder 3">
            <a:extLst>
              <a:ext uri="{FF2B5EF4-FFF2-40B4-BE49-F238E27FC236}">
                <a16:creationId xmlns:a16="http://schemas.microsoft.com/office/drawing/2014/main" id="{C5DCC7F7-8619-441D-A5C7-AFD129CCAE2E}"/>
              </a:ext>
            </a:extLst>
          </p:cNvPr>
          <p:cNvSpPr>
            <a:spLocks noGrp="1"/>
          </p:cNvSpPr>
          <p:nvPr>
            <p:ph type="sldNum" sz="quarter" idx="12"/>
          </p:nvPr>
        </p:nvSpPr>
        <p:spPr>
          <a:xfrm>
            <a:off x="609441" y="6021288"/>
            <a:ext cx="732443" cy="365125"/>
          </a:xfrm>
        </p:spPr>
        <p:txBody>
          <a:bodyPr/>
          <a:lstStyle>
            <a:lvl1pPr algn="l">
              <a:defRPr sz="3600" b="1">
                <a:solidFill>
                  <a:schemeClr val="bg1"/>
                </a:solidFill>
              </a:defRPr>
            </a:lvl1pPr>
          </a:lstStyle>
          <a:p>
            <a:fld id="{96E69268-9C8B-4EBF-A9EE-DC5DC2D48DC3}" type="slidenum">
              <a:rPr lang="en-US" smtClean="0"/>
              <a:pPr/>
              <a:t>‹#›</a:t>
            </a:fld>
            <a:endParaRPr lang="en-US" dirty="0"/>
          </a:p>
        </p:txBody>
      </p:sp>
      <p:cxnSp>
        <p:nvCxnSpPr>
          <p:cNvPr id="10" name="Straight Connector 9">
            <a:extLst>
              <a:ext uri="{FF2B5EF4-FFF2-40B4-BE49-F238E27FC236}">
                <a16:creationId xmlns:a16="http://schemas.microsoft.com/office/drawing/2014/main" id="{AEC8A14B-E337-47A1-ACE6-16FF01F77549}"/>
              </a:ext>
            </a:extLst>
          </p:cNvPr>
          <p:cNvCxnSpPr/>
          <p:nvPr userDrawn="1"/>
        </p:nvCxnSpPr>
        <p:spPr>
          <a:xfrm>
            <a:off x="609441" y="6509266"/>
            <a:ext cx="0" cy="348734"/>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10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A">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accent3"/>
                </a:solidFill>
              </a:defRPr>
            </a:lvl1pPr>
          </a:lstStyle>
          <a:p>
            <a:endParaRPr lang="en-US" dirty="0"/>
          </a:p>
        </p:txBody>
      </p:sp>
      <p:sp>
        <p:nvSpPr>
          <p:cNvPr id="8" name="Slide Number Placeholder 3">
            <a:extLst>
              <a:ext uri="{FF2B5EF4-FFF2-40B4-BE49-F238E27FC236}">
                <a16:creationId xmlns:a16="http://schemas.microsoft.com/office/drawing/2014/main" id="{C5DCC7F7-8619-441D-A5C7-AFD129CCAE2E}"/>
              </a:ext>
            </a:extLst>
          </p:cNvPr>
          <p:cNvSpPr>
            <a:spLocks noGrp="1"/>
          </p:cNvSpPr>
          <p:nvPr>
            <p:ph type="sldNum" sz="quarter" idx="12"/>
          </p:nvPr>
        </p:nvSpPr>
        <p:spPr>
          <a:xfrm>
            <a:off x="609441" y="6021288"/>
            <a:ext cx="732443" cy="365125"/>
          </a:xfrm>
        </p:spPr>
        <p:txBody>
          <a:bodyPr/>
          <a:lstStyle>
            <a:lvl1pPr algn="l">
              <a:defRPr sz="3600" b="1">
                <a:solidFill>
                  <a:schemeClr val="accent3"/>
                </a:solidFill>
              </a:defRPr>
            </a:lvl1pPr>
          </a:lstStyle>
          <a:p>
            <a:fld id="{96E69268-9C8B-4EBF-A9EE-DC5DC2D48DC3}" type="slidenum">
              <a:rPr lang="en-US" smtClean="0"/>
              <a:pPr/>
              <a:t>‹#›</a:t>
            </a:fld>
            <a:endParaRPr lang="en-US" dirty="0"/>
          </a:p>
        </p:txBody>
      </p:sp>
      <p:cxnSp>
        <p:nvCxnSpPr>
          <p:cNvPr id="10" name="Straight Connector 9">
            <a:extLst>
              <a:ext uri="{FF2B5EF4-FFF2-40B4-BE49-F238E27FC236}">
                <a16:creationId xmlns:a16="http://schemas.microsoft.com/office/drawing/2014/main" id="{AEC8A14B-E337-47A1-ACE6-16FF01F77549}"/>
              </a:ext>
            </a:extLst>
          </p:cNvPr>
          <p:cNvCxnSpPr/>
          <p:nvPr userDrawn="1"/>
        </p:nvCxnSpPr>
        <p:spPr>
          <a:xfrm>
            <a:off x="609441" y="6509266"/>
            <a:ext cx="0" cy="34873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544F2A-89BA-44B1-A4B5-ADDDC72B3C9E}"/>
              </a:ext>
            </a:extLst>
          </p:cNvPr>
          <p:cNvSpPr/>
          <p:nvPr userDrawn="1"/>
        </p:nvSpPr>
        <p:spPr>
          <a:xfrm>
            <a:off x="1917949" y="0"/>
            <a:ext cx="4176464" cy="3933056"/>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47337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WOT">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544F2A-89BA-44B1-A4B5-ADDDC72B3C9E}"/>
              </a:ext>
            </a:extLst>
          </p:cNvPr>
          <p:cNvSpPr/>
          <p:nvPr userDrawn="1"/>
        </p:nvSpPr>
        <p:spPr>
          <a:xfrm>
            <a:off x="0" y="0"/>
            <a:ext cx="6094413" cy="342899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E84454C-A193-4F42-B419-103C577F42CC}"/>
              </a:ext>
            </a:extLst>
          </p:cNvPr>
          <p:cNvSpPr/>
          <p:nvPr userDrawn="1"/>
        </p:nvSpPr>
        <p:spPr>
          <a:xfrm>
            <a:off x="6094412" y="3429004"/>
            <a:ext cx="6094413" cy="342899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accent3"/>
                </a:solidFill>
              </a:defRPr>
            </a:lvl1pPr>
          </a:lstStyle>
          <a:p>
            <a:endParaRPr lang="en-US" dirty="0"/>
          </a:p>
        </p:txBody>
      </p:sp>
      <p:sp>
        <p:nvSpPr>
          <p:cNvPr id="8" name="Slide Number Placeholder 3">
            <a:extLst>
              <a:ext uri="{FF2B5EF4-FFF2-40B4-BE49-F238E27FC236}">
                <a16:creationId xmlns:a16="http://schemas.microsoft.com/office/drawing/2014/main" id="{C5DCC7F7-8619-441D-A5C7-AFD129CCAE2E}"/>
              </a:ext>
            </a:extLst>
          </p:cNvPr>
          <p:cNvSpPr>
            <a:spLocks noGrp="1"/>
          </p:cNvSpPr>
          <p:nvPr>
            <p:ph type="sldNum" sz="quarter" idx="12"/>
          </p:nvPr>
        </p:nvSpPr>
        <p:spPr>
          <a:xfrm>
            <a:off x="609441" y="6021288"/>
            <a:ext cx="732443" cy="365125"/>
          </a:xfrm>
        </p:spPr>
        <p:txBody>
          <a:bodyPr/>
          <a:lstStyle>
            <a:lvl1pPr algn="l">
              <a:defRPr sz="3600" b="1">
                <a:solidFill>
                  <a:schemeClr val="accent3"/>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70369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143D-7CB5-4E74-8121-32B8BE028819}"/>
              </a:ext>
            </a:extLst>
          </p:cNvPr>
          <p:cNvSpPr/>
          <p:nvPr userDrawn="1"/>
        </p:nvSpPr>
        <p:spPr>
          <a:xfrm>
            <a:off x="4654253" y="2492896"/>
            <a:ext cx="7534571" cy="4365104"/>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endParaRPr lang="en-US"/>
          </a:p>
        </p:txBody>
      </p:sp>
      <p:sp>
        <p:nvSpPr>
          <p:cNvPr id="6" name="Slide Number Placeholder 3">
            <a:extLst>
              <a:ext uri="{FF2B5EF4-FFF2-40B4-BE49-F238E27FC236}">
                <a16:creationId xmlns:a16="http://schemas.microsoft.com/office/drawing/2014/main" id="{D42D119A-03B8-40BF-8B6A-C1EF10DA6103}"/>
              </a:ext>
            </a:extLst>
          </p:cNvPr>
          <p:cNvSpPr>
            <a:spLocks noGrp="1"/>
          </p:cNvSpPr>
          <p:nvPr>
            <p:ph type="sldNum" sz="quarter" idx="12"/>
          </p:nvPr>
        </p:nvSpPr>
        <p:spPr>
          <a:xfrm>
            <a:off x="609441" y="6021288"/>
            <a:ext cx="732443" cy="365125"/>
          </a:xfrm>
        </p:spPr>
        <p:txBody>
          <a:bodyPr/>
          <a:lstStyle>
            <a:lvl1pPr algn="l">
              <a:defRPr sz="3600" b="1">
                <a:solidFill>
                  <a:schemeClr val="accent3"/>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3EEC3E0F-AF94-4E43-BC7D-A049FFDC823F}"/>
              </a:ext>
            </a:extLst>
          </p:cNvPr>
          <p:cNvCxnSpPr/>
          <p:nvPr userDrawn="1"/>
        </p:nvCxnSpPr>
        <p:spPr>
          <a:xfrm>
            <a:off x="609441" y="6509266"/>
            <a:ext cx="0" cy="34873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34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endParaRPr lang="en-US"/>
          </a:p>
        </p:txBody>
      </p:sp>
      <p:sp>
        <p:nvSpPr>
          <p:cNvPr id="11" name="Slide Number Placeholder 3">
            <a:extLst>
              <a:ext uri="{FF2B5EF4-FFF2-40B4-BE49-F238E27FC236}">
                <a16:creationId xmlns:a16="http://schemas.microsoft.com/office/drawing/2014/main" id="{D77687F7-744E-4003-8C14-9D1D7C0066F2}"/>
              </a:ext>
            </a:extLst>
          </p:cNvPr>
          <p:cNvSpPr>
            <a:spLocks noGrp="1"/>
          </p:cNvSpPr>
          <p:nvPr>
            <p:ph type="sldNum" sz="quarter" idx="12"/>
          </p:nvPr>
        </p:nvSpPr>
        <p:spPr>
          <a:xfrm>
            <a:off x="609441" y="6126164"/>
            <a:ext cx="732443" cy="365125"/>
          </a:xfrm>
        </p:spPr>
        <p:txBody>
          <a:bodyPr/>
          <a:lstStyle>
            <a:lvl1pPr algn="l">
              <a:defRPr sz="2000" b="1">
                <a:solidFill>
                  <a:schemeClr val="bg1"/>
                </a:solidFill>
              </a:defRPr>
            </a:lvl1pPr>
          </a:lstStyle>
          <a:p>
            <a:fld id="{96E69268-9C8B-4EBF-A9EE-DC5DC2D48DC3}" type="slidenum">
              <a:rPr lang="en-US" smtClean="0"/>
              <a:pPr/>
              <a:t>‹#›</a:t>
            </a:fld>
            <a:endParaRPr lang="en-US" dirty="0"/>
          </a:p>
        </p:txBody>
      </p:sp>
      <p:cxnSp>
        <p:nvCxnSpPr>
          <p:cNvPr id="12" name="Straight Connector 11">
            <a:extLst>
              <a:ext uri="{FF2B5EF4-FFF2-40B4-BE49-F238E27FC236}">
                <a16:creationId xmlns:a16="http://schemas.microsoft.com/office/drawing/2014/main" id="{222463F9-D770-4BAA-860E-420F21F797D5}"/>
              </a:ext>
            </a:extLst>
          </p:cNvPr>
          <p:cNvCxnSpPr>
            <a:cxnSpLocks/>
          </p:cNvCxnSpPr>
          <p:nvPr userDrawn="1"/>
        </p:nvCxnSpPr>
        <p:spPr>
          <a:xfrm flipH="1">
            <a:off x="1056367" y="6100673"/>
            <a:ext cx="119725" cy="419038"/>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727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5535758" y="6356351"/>
            <a:ext cx="2844059" cy="365125"/>
          </a:xfrm>
          <a:prstGeom prst="rect">
            <a:avLst/>
          </a:prstGeom>
        </p:spPr>
        <p:txBody>
          <a:bodyPr/>
          <a:lstStyle/>
          <a:p>
            <a:fld id="{425404F2-BE9A-4460-8815-8F645183555F}" type="datetimeFigureOut">
              <a:rPr lang="en-US" smtClean="0"/>
              <a:pPr/>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3887117"/>
            <a:ext cx="10360501"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96646" y="4399020"/>
            <a:ext cx="10386873"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285" indent="0" algn="ctr">
              <a:buNone/>
              <a:defRPr>
                <a:solidFill>
                  <a:schemeClr val="tx1">
                    <a:tint val="75000"/>
                  </a:schemeClr>
                </a:solidFill>
              </a:defRPr>
            </a:lvl2pPr>
            <a:lvl3pPr marL="1218570" indent="0" algn="ctr">
              <a:buNone/>
              <a:defRPr>
                <a:solidFill>
                  <a:schemeClr val="tx1">
                    <a:tint val="75000"/>
                  </a:schemeClr>
                </a:solidFill>
              </a:defRPr>
            </a:lvl3pPr>
            <a:lvl4pPr marL="1827855" indent="0" algn="ctr">
              <a:buNone/>
              <a:defRPr>
                <a:solidFill>
                  <a:schemeClr val="tx1">
                    <a:tint val="75000"/>
                  </a:schemeClr>
                </a:solidFill>
              </a:defRPr>
            </a:lvl4pPr>
            <a:lvl5pPr marL="2437141" indent="0" algn="ctr">
              <a:buNone/>
              <a:defRPr>
                <a:solidFill>
                  <a:schemeClr val="tx1">
                    <a:tint val="75000"/>
                  </a:schemeClr>
                </a:solidFill>
              </a:defRPr>
            </a:lvl5pPr>
            <a:lvl6pPr marL="3046426" indent="0" algn="ctr">
              <a:buNone/>
              <a:defRPr>
                <a:solidFill>
                  <a:schemeClr val="tx1">
                    <a:tint val="75000"/>
                  </a:schemeClr>
                </a:solidFill>
              </a:defRPr>
            </a:lvl6pPr>
            <a:lvl7pPr marL="3655711" indent="0" algn="ctr">
              <a:buNone/>
              <a:defRPr>
                <a:solidFill>
                  <a:schemeClr val="tx1">
                    <a:tint val="75000"/>
                  </a:schemeClr>
                </a:solidFill>
              </a:defRPr>
            </a:lvl7pPr>
            <a:lvl8pPr marL="4264995" indent="0" algn="ctr">
              <a:buNone/>
              <a:defRPr>
                <a:solidFill>
                  <a:schemeClr val="tx1">
                    <a:tint val="75000"/>
                  </a:schemeClr>
                </a:solidFill>
              </a:defRPr>
            </a:lvl8pPr>
            <a:lvl9pPr marL="48742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845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8693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298"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99">
                <a:solidFill>
                  <a:schemeClr val="tx1">
                    <a:tint val="75000"/>
                  </a:schemeClr>
                </a:solidFill>
              </a:defRPr>
            </a:lvl1pPr>
            <a:lvl2pPr marL="609310" indent="0">
              <a:buNone/>
              <a:defRPr sz="2399">
                <a:solidFill>
                  <a:schemeClr val="tx1">
                    <a:tint val="75000"/>
                  </a:schemeClr>
                </a:solidFill>
              </a:defRPr>
            </a:lvl2pPr>
            <a:lvl3pPr marL="1218621" indent="0">
              <a:buNone/>
              <a:defRPr sz="2099">
                <a:solidFill>
                  <a:schemeClr val="tx1">
                    <a:tint val="75000"/>
                  </a:schemeClr>
                </a:solidFill>
              </a:defRPr>
            </a:lvl3pPr>
            <a:lvl4pPr marL="1827931" indent="0">
              <a:buNone/>
              <a:defRPr sz="1899">
                <a:solidFill>
                  <a:schemeClr val="tx1">
                    <a:tint val="75000"/>
                  </a:schemeClr>
                </a:solidFill>
              </a:defRPr>
            </a:lvl4pPr>
            <a:lvl5pPr marL="2437242" indent="0">
              <a:buNone/>
              <a:defRPr sz="1899">
                <a:solidFill>
                  <a:schemeClr val="tx1">
                    <a:tint val="75000"/>
                  </a:schemeClr>
                </a:solidFill>
              </a:defRPr>
            </a:lvl5pPr>
            <a:lvl6pPr marL="3046553" indent="0">
              <a:buNone/>
              <a:defRPr sz="1899">
                <a:solidFill>
                  <a:schemeClr val="tx1">
                    <a:tint val="75000"/>
                  </a:schemeClr>
                </a:solidFill>
              </a:defRPr>
            </a:lvl6pPr>
            <a:lvl7pPr marL="3655863" indent="0">
              <a:buNone/>
              <a:defRPr sz="1899">
                <a:solidFill>
                  <a:schemeClr val="tx1">
                    <a:tint val="75000"/>
                  </a:schemeClr>
                </a:solidFill>
              </a:defRPr>
            </a:lvl7pPr>
            <a:lvl8pPr marL="4265173" indent="0">
              <a:buNone/>
              <a:defRPr sz="1899">
                <a:solidFill>
                  <a:schemeClr val="tx1">
                    <a:tint val="75000"/>
                  </a:schemeClr>
                </a:solidFill>
              </a:defRPr>
            </a:lvl8pPr>
            <a:lvl9pPr marL="4874484" indent="0">
              <a:buNone/>
              <a:defRPr sz="18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809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699"/>
            </a:lvl1pPr>
            <a:lvl2pPr>
              <a:defRPr sz="3199"/>
            </a:lvl2pPr>
            <a:lvl3pPr>
              <a:defRPr sz="2699"/>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682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404664"/>
            <a:ext cx="10969943" cy="711081"/>
          </a:xfrm>
        </p:spPr>
        <p:txBody>
          <a:bodyPr>
            <a:noAutofit/>
          </a:bodyPr>
          <a:lstStyle>
            <a:lvl1pPr>
              <a:defRPr sz="3600">
                <a:solidFill>
                  <a:schemeClr val="bg1"/>
                </a:solidFill>
              </a:defRPr>
            </a:lvl1pPr>
          </a:lstStyle>
          <a:p>
            <a:r>
              <a:rPr lang="en-US" dirty="0"/>
              <a:t>Click to edit Master title style</a:t>
            </a:r>
          </a:p>
        </p:txBody>
      </p:sp>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400" b="0" spc="600" baseline="0">
                <a:solidFill>
                  <a:schemeClr val="accent3"/>
                </a:solidFill>
              </a:defRPr>
            </a:lvl1pPr>
          </a:lstStyle>
          <a:p>
            <a:endParaRPr lang="en-US" dirty="0"/>
          </a:p>
        </p:txBody>
      </p:sp>
      <p:sp>
        <p:nvSpPr>
          <p:cNvPr id="6" name="Slide Number Placeholder 3">
            <a:extLst>
              <a:ext uri="{FF2B5EF4-FFF2-40B4-BE49-F238E27FC236}">
                <a16:creationId xmlns:a16="http://schemas.microsoft.com/office/drawing/2014/main" id="{FF121900-C829-445B-857C-F8067225071F}"/>
              </a:ext>
            </a:extLst>
          </p:cNvPr>
          <p:cNvSpPr>
            <a:spLocks noGrp="1"/>
          </p:cNvSpPr>
          <p:nvPr>
            <p:ph type="sldNum" sz="quarter" idx="12"/>
          </p:nvPr>
        </p:nvSpPr>
        <p:spPr>
          <a:xfrm>
            <a:off x="609441" y="5949280"/>
            <a:ext cx="732443" cy="365125"/>
          </a:xfrm>
        </p:spPr>
        <p:txBody>
          <a:bodyPr/>
          <a:lstStyle>
            <a:lvl1pPr algn="l">
              <a:defRPr sz="3600" b="1">
                <a:solidFill>
                  <a:schemeClr val="bg1"/>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38CF408A-DB15-4C88-B633-45C0428ECF7E}"/>
              </a:ext>
            </a:extLst>
          </p:cNvPr>
          <p:cNvCxnSpPr/>
          <p:nvPr userDrawn="1"/>
        </p:nvCxnSpPr>
        <p:spPr>
          <a:xfrm>
            <a:off x="609441" y="6509266"/>
            <a:ext cx="0" cy="34873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87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5"/>
            <a:ext cx="5387630" cy="639763"/>
          </a:xfrm>
        </p:spPr>
        <p:txBody>
          <a:bodyPr anchor="b"/>
          <a:lstStyle>
            <a:lvl1pPr marL="0" indent="0">
              <a:buNone/>
              <a:defRPr sz="3199" b="1"/>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99"/>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8953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599"/>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493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4602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8" name="Picture Placeholder 7">
            <a:extLst>
              <a:ext uri="{FF2B5EF4-FFF2-40B4-BE49-F238E27FC236}">
                <a16:creationId xmlns:a16="http://schemas.microsoft.com/office/drawing/2014/main" id="{5A11AB67-8D3D-456E-BA37-C1C0C9668AD6}"/>
              </a:ext>
            </a:extLst>
          </p:cNvPr>
          <p:cNvSpPr>
            <a:spLocks noGrp="1"/>
          </p:cNvSpPr>
          <p:nvPr>
            <p:ph type="pic" sz="quarter" idx="13"/>
          </p:nvPr>
        </p:nvSpPr>
        <p:spPr>
          <a:xfrm>
            <a:off x="642977" y="476672"/>
            <a:ext cx="1496090" cy="1496090"/>
          </a:xfrm>
          <a:custGeom>
            <a:avLst/>
            <a:gdLst>
              <a:gd name="connsiteX0" fmla="*/ 748045 w 1496090"/>
              <a:gd name="connsiteY0" fmla="*/ 0 h 1496090"/>
              <a:gd name="connsiteX1" fmla="*/ 1496090 w 1496090"/>
              <a:gd name="connsiteY1" fmla="*/ 748045 h 1496090"/>
              <a:gd name="connsiteX2" fmla="*/ 748045 w 1496090"/>
              <a:gd name="connsiteY2" fmla="*/ 1496090 h 1496090"/>
              <a:gd name="connsiteX3" fmla="*/ 0 w 1496090"/>
              <a:gd name="connsiteY3" fmla="*/ 748045 h 1496090"/>
              <a:gd name="connsiteX4" fmla="*/ 748045 w 1496090"/>
              <a:gd name="connsiteY4" fmla="*/ 0 h 149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90" h="1496090">
                <a:moveTo>
                  <a:pt x="748045" y="0"/>
                </a:moveTo>
                <a:cubicBezTo>
                  <a:pt x="1161179" y="0"/>
                  <a:pt x="1496090" y="334911"/>
                  <a:pt x="1496090" y="748045"/>
                </a:cubicBezTo>
                <a:cubicBezTo>
                  <a:pt x="1496090" y="1161179"/>
                  <a:pt x="1161179" y="1496090"/>
                  <a:pt x="748045" y="1496090"/>
                </a:cubicBezTo>
                <a:cubicBezTo>
                  <a:pt x="334911" y="1496090"/>
                  <a:pt x="0" y="1161179"/>
                  <a:pt x="0" y="748045"/>
                </a:cubicBezTo>
                <a:cubicBezTo>
                  <a:pt x="0" y="334911"/>
                  <a:pt x="334911" y="0"/>
                  <a:pt x="748045" y="0"/>
                </a:cubicBezTo>
                <a:close/>
              </a:path>
            </a:pathLst>
          </a:custGeom>
          <a:solidFill>
            <a:schemeClr val="bg1"/>
          </a:solidFill>
        </p:spPr>
        <p:txBody>
          <a:bodyPr wrap="square" anchor="ctr">
            <a:noAutofit/>
          </a:bodyPr>
          <a:lstStyle>
            <a:lvl1pPr algn="ctr">
              <a:buFontTx/>
              <a:buNone/>
              <a:defRPr sz="1999">
                <a:solidFill>
                  <a:schemeClr val="tx1">
                    <a:lumMod val="50000"/>
                    <a:lumOff val="50000"/>
                  </a:schemeClr>
                </a:solidFill>
              </a:defRPr>
            </a:lvl1pPr>
          </a:lstStyle>
          <a:p>
            <a:endParaRPr lang="en-IN"/>
          </a:p>
        </p:txBody>
      </p:sp>
    </p:spTree>
    <p:extLst>
      <p:ext uri="{BB962C8B-B14F-4D97-AF65-F5344CB8AC3E}">
        <p14:creationId xmlns:p14="http://schemas.microsoft.com/office/powerpoint/2010/main" val="914673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bg>
      <p:bgPr>
        <a:gradFill>
          <a:gsLst>
            <a:gs pos="0">
              <a:schemeClr val="accent1">
                <a:lumMod val="75000"/>
              </a:schemeClr>
            </a:gs>
            <a:gs pos="83000">
              <a:schemeClr val="accent4"/>
            </a:gs>
          </a:gsLst>
          <a:lin ang="189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6" name="Freeform: Shape 5">
            <a:extLst>
              <a:ext uri="{FF2B5EF4-FFF2-40B4-BE49-F238E27FC236}">
                <a16:creationId xmlns:a16="http://schemas.microsoft.com/office/drawing/2014/main" id="{08A50D95-8F0A-4907-8AF2-FD1319859889}"/>
              </a:ext>
            </a:extLst>
          </p:cNvPr>
          <p:cNvSpPr/>
          <p:nvPr userDrawn="1"/>
        </p:nvSpPr>
        <p:spPr>
          <a:xfrm>
            <a:off x="1" y="1"/>
            <a:ext cx="2866621" cy="3933056"/>
          </a:xfrm>
          <a:custGeom>
            <a:avLst/>
            <a:gdLst>
              <a:gd name="connsiteX0" fmla="*/ 0 w 4532315"/>
              <a:gd name="connsiteY0" fmla="*/ 0 h 6218419"/>
              <a:gd name="connsiteX1" fmla="*/ 3504408 w 4532315"/>
              <a:gd name="connsiteY1" fmla="*/ 0 h 6218419"/>
              <a:gd name="connsiteX2" fmla="*/ 3693430 w 4532315"/>
              <a:gd name="connsiteY2" fmla="*/ 207977 h 6218419"/>
              <a:gd name="connsiteX3" fmla="*/ 4532315 w 4532315"/>
              <a:gd name="connsiteY3" fmla="*/ 2544763 h 6218419"/>
              <a:gd name="connsiteX4" fmla="*/ 858658 w 4532315"/>
              <a:gd name="connsiteY4" fmla="*/ 6218419 h 6218419"/>
              <a:gd name="connsiteX5" fmla="*/ 118288 w 4532315"/>
              <a:gd name="connsiteY5" fmla="*/ 6143783 h 6218419"/>
              <a:gd name="connsiteX6" fmla="*/ 0 w 4532315"/>
              <a:gd name="connsiteY6" fmla="*/ 6116483 h 6218419"/>
              <a:gd name="connsiteX7" fmla="*/ 0 w 4532315"/>
              <a:gd name="connsiteY7" fmla="*/ 0 h 621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2315" h="6218419">
                <a:moveTo>
                  <a:pt x="0" y="0"/>
                </a:moveTo>
                <a:lnTo>
                  <a:pt x="3504408" y="0"/>
                </a:lnTo>
                <a:lnTo>
                  <a:pt x="3693430" y="207977"/>
                </a:lnTo>
                <a:cubicBezTo>
                  <a:pt x="4217499" y="843001"/>
                  <a:pt x="4532315" y="1657118"/>
                  <a:pt x="4532315" y="2544763"/>
                </a:cubicBezTo>
                <a:cubicBezTo>
                  <a:pt x="4532315" y="4573667"/>
                  <a:pt x="2887563" y="6218419"/>
                  <a:pt x="858658" y="6218419"/>
                </a:cubicBezTo>
                <a:cubicBezTo>
                  <a:pt x="605045" y="6218419"/>
                  <a:pt x="357434" y="6192720"/>
                  <a:pt x="118288" y="6143783"/>
                </a:cubicBezTo>
                <a:lnTo>
                  <a:pt x="0" y="6116483"/>
                </a:lnTo>
                <a:lnTo>
                  <a:pt x="0" y="0"/>
                </a:lnTo>
                <a:close/>
              </a:path>
            </a:pathLst>
          </a:custGeom>
          <a:gradFill flip="none" rotWithShape="1">
            <a:gsLst>
              <a:gs pos="0">
                <a:schemeClr val="accent2"/>
              </a:gs>
              <a:gs pos="100000">
                <a:schemeClr val="accent4"/>
              </a:gs>
            </a:gsLst>
            <a:lin ang="17400000" scaled="0"/>
            <a:tileRect/>
          </a:gradFill>
          <a:ln>
            <a:noFill/>
          </a:ln>
          <a:effectLst>
            <a:outerShdw blurRad="1905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799">
              <a:solidFill>
                <a:prstClr val="white"/>
              </a:solidFill>
            </a:endParaRPr>
          </a:p>
        </p:txBody>
      </p:sp>
      <p:sp>
        <p:nvSpPr>
          <p:cNvPr id="7" name="Freeform: Shape 6">
            <a:extLst>
              <a:ext uri="{FF2B5EF4-FFF2-40B4-BE49-F238E27FC236}">
                <a16:creationId xmlns:a16="http://schemas.microsoft.com/office/drawing/2014/main" id="{6ABD82F4-571F-4C77-9FE2-B7E9FCA058CA}"/>
              </a:ext>
            </a:extLst>
          </p:cNvPr>
          <p:cNvSpPr/>
          <p:nvPr userDrawn="1"/>
        </p:nvSpPr>
        <p:spPr>
          <a:xfrm>
            <a:off x="7750597" y="1525695"/>
            <a:ext cx="4438229" cy="5332307"/>
          </a:xfrm>
          <a:custGeom>
            <a:avLst/>
            <a:gdLst>
              <a:gd name="connsiteX0" fmla="*/ 2019976 w 2854053"/>
              <a:gd name="connsiteY0" fmla="*/ 0 h 3429000"/>
              <a:gd name="connsiteX1" fmla="*/ 2806242 w 2854053"/>
              <a:gd name="connsiteY1" fmla="*/ 158740 h 3429000"/>
              <a:gd name="connsiteX2" fmla="*/ 2854053 w 2854053"/>
              <a:gd name="connsiteY2" fmla="*/ 181772 h 3429000"/>
              <a:gd name="connsiteX3" fmla="*/ 2854053 w 2854053"/>
              <a:gd name="connsiteY3" fmla="*/ 3429000 h 3429000"/>
              <a:gd name="connsiteX4" fmla="*/ 574082 w 2854053"/>
              <a:gd name="connsiteY4" fmla="*/ 3429000 h 3429000"/>
              <a:gd name="connsiteX5" fmla="*/ 461264 w 2854053"/>
              <a:gd name="connsiteY5" fmla="*/ 3304868 h 3429000"/>
              <a:gd name="connsiteX6" fmla="*/ 0 w 2854053"/>
              <a:gd name="connsiteY6" fmla="*/ 2019976 h 3429000"/>
              <a:gd name="connsiteX7" fmla="*/ 2019976 w 2854053"/>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053" h="3429000">
                <a:moveTo>
                  <a:pt x="2019976" y="0"/>
                </a:moveTo>
                <a:cubicBezTo>
                  <a:pt x="2298876" y="0"/>
                  <a:pt x="2564575" y="56524"/>
                  <a:pt x="2806242" y="158740"/>
                </a:cubicBezTo>
                <a:lnTo>
                  <a:pt x="2854053" y="181772"/>
                </a:lnTo>
                <a:lnTo>
                  <a:pt x="2854053" y="3429000"/>
                </a:lnTo>
                <a:lnTo>
                  <a:pt x="574082" y="3429000"/>
                </a:lnTo>
                <a:lnTo>
                  <a:pt x="461264" y="3304868"/>
                </a:lnTo>
                <a:cubicBezTo>
                  <a:pt x="173103" y="2955697"/>
                  <a:pt x="0" y="2508052"/>
                  <a:pt x="0" y="2019976"/>
                </a:cubicBezTo>
                <a:cubicBezTo>
                  <a:pt x="0" y="904374"/>
                  <a:pt x="904374" y="0"/>
                  <a:pt x="2019976" y="0"/>
                </a:cubicBezTo>
                <a:close/>
              </a:path>
            </a:pathLst>
          </a:custGeom>
          <a:gradFill flip="none" rotWithShape="1">
            <a:gsLst>
              <a:gs pos="0">
                <a:schemeClr val="accent1"/>
              </a:gs>
              <a:gs pos="100000">
                <a:schemeClr val="accent3"/>
              </a:gs>
            </a:gsLst>
            <a:lin ang="18900000" scaled="1"/>
            <a:tileRect/>
          </a:gradFill>
          <a:ln>
            <a:noFill/>
          </a:ln>
          <a:effectLst>
            <a:outerShdw blurRad="1905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799">
              <a:solidFill>
                <a:prstClr val="white"/>
              </a:solidFill>
            </a:endParaRPr>
          </a:p>
        </p:txBody>
      </p:sp>
      <p:sp>
        <p:nvSpPr>
          <p:cNvPr id="10" name="Picture Placeholder 9">
            <a:extLst>
              <a:ext uri="{FF2B5EF4-FFF2-40B4-BE49-F238E27FC236}">
                <a16:creationId xmlns:a16="http://schemas.microsoft.com/office/drawing/2014/main" id="{AF2DA20B-F1EE-4652-A7DD-D7B8E8DBF758}"/>
              </a:ext>
            </a:extLst>
          </p:cNvPr>
          <p:cNvSpPr>
            <a:spLocks noGrp="1"/>
          </p:cNvSpPr>
          <p:nvPr>
            <p:ph type="pic" sz="quarter" idx="13"/>
          </p:nvPr>
        </p:nvSpPr>
        <p:spPr>
          <a:xfrm>
            <a:off x="7422164" y="1963837"/>
            <a:ext cx="1185706" cy="1185706"/>
          </a:xfrm>
          <a:custGeom>
            <a:avLst/>
            <a:gdLst>
              <a:gd name="connsiteX0" fmla="*/ 592853 w 1185706"/>
              <a:gd name="connsiteY0" fmla="*/ 0 h 1185706"/>
              <a:gd name="connsiteX1" fmla="*/ 1185706 w 1185706"/>
              <a:gd name="connsiteY1" fmla="*/ 592853 h 1185706"/>
              <a:gd name="connsiteX2" fmla="*/ 592853 w 1185706"/>
              <a:gd name="connsiteY2" fmla="*/ 1185706 h 1185706"/>
              <a:gd name="connsiteX3" fmla="*/ 0 w 1185706"/>
              <a:gd name="connsiteY3" fmla="*/ 592853 h 1185706"/>
              <a:gd name="connsiteX4" fmla="*/ 592853 w 1185706"/>
              <a:gd name="connsiteY4" fmla="*/ 0 h 118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1185706">
                <a:moveTo>
                  <a:pt x="592853" y="0"/>
                </a:moveTo>
                <a:cubicBezTo>
                  <a:pt x="920277" y="0"/>
                  <a:pt x="1185706" y="265429"/>
                  <a:pt x="1185706" y="592853"/>
                </a:cubicBezTo>
                <a:cubicBezTo>
                  <a:pt x="1185706" y="920277"/>
                  <a:pt x="920277" y="1185706"/>
                  <a:pt x="592853" y="1185706"/>
                </a:cubicBezTo>
                <a:cubicBezTo>
                  <a:pt x="265429" y="1185706"/>
                  <a:pt x="0" y="920277"/>
                  <a:pt x="0" y="592853"/>
                </a:cubicBezTo>
                <a:cubicBezTo>
                  <a:pt x="0" y="265429"/>
                  <a:pt x="265429" y="0"/>
                  <a:pt x="592853" y="0"/>
                </a:cubicBezTo>
                <a:close/>
              </a:path>
            </a:pathLst>
          </a:custGeom>
          <a:solidFill>
            <a:schemeClr val="bg1"/>
          </a:solidFill>
        </p:spPr>
        <p:txBody>
          <a:bodyPr wrap="square" anchor="ctr">
            <a:noAutofit/>
          </a:bodyPr>
          <a:lstStyle>
            <a:lvl1pPr algn="ctr">
              <a:buFontTx/>
              <a:buNone/>
              <a:defRPr sz="1200"/>
            </a:lvl1pPr>
          </a:lstStyle>
          <a:p>
            <a:endParaRPr lang="en-IN"/>
          </a:p>
        </p:txBody>
      </p:sp>
    </p:spTree>
    <p:extLst>
      <p:ext uri="{BB962C8B-B14F-4D97-AF65-F5344CB8AC3E}">
        <p14:creationId xmlns:p14="http://schemas.microsoft.com/office/powerpoint/2010/main" val="3827471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1"/>
            <a:ext cx="4010039"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99"/>
            </a:lvl1pPr>
            <a:lvl2pPr>
              <a:defRPr sz="36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6534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2"/>
            <a:ext cx="7313295"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99"/>
            </a:lvl1pPr>
            <a:lvl2pPr marL="609310" indent="0">
              <a:buNone/>
              <a:defRPr sz="3699"/>
            </a:lvl2pPr>
            <a:lvl3pPr marL="1218621" indent="0">
              <a:buNone/>
              <a:defRPr sz="3199"/>
            </a:lvl3pPr>
            <a:lvl4pPr marL="1827931" indent="0">
              <a:buNone/>
              <a:defRPr sz="2699"/>
            </a:lvl4pPr>
            <a:lvl5pPr marL="2437242" indent="0">
              <a:buNone/>
              <a:defRPr sz="2699"/>
            </a:lvl5pPr>
            <a:lvl6pPr marL="3046553" indent="0">
              <a:buNone/>
              <a:defRPr sz="2699"/>
            </a:lvl6pPr>
            <a:lvl7pPr marL="3655863" indent="0">
              <a:buNone/>
              <a:defRPr sz="2699"/>
            </a:lvl7pPr>
            <a:lvl8pPr marL="4265173" indent="0">
              <a:buNone/>
              <a:defRPr sz="2699"/>
            </a:lvl8pPr>
            <a:lvl9pPr marL="4874484" indent="0">
              <a:buNone/>
              <a:defRPr sz="2699"/>
            </a:lvl9pPr>
          </a:lstStyle>
          <a:p>
            <a:endParaRPr lang="en-US"/>
          </a:p>
        </p:txBody>
      </p:sp>
      <p:sp>
        <p:nvSpPr>
          <p:cNvPr id="4" name="Text Placeholder 3"/>
          <p:cNvSpPr>
            <a:spLocks noGrp="1"/>
          </p:cNvSpPr>
          <p:nvPr>
            <p:ph type="body" sz="half" idx="2"/>
          </p:nvPr>
        </p:nvSpPr>
        <p:spPr>
          <a:xfrm>
            <a:off x="2389096" y="5367340"/>
            <a:ext cx="7313295" cy="804863"/>
          </a:xfrm>
        </p:spPr>
        <p:txBody>
          <a:bodyPr/>
          <a:lstStyle>
            <a:lvl1pPr marL="0" indent="0">
              <a:buNone/>
              <a:defRPr sz="1899"/>
            </a:lvl1pPr>
            <a:lvl2pPr marL="609310" indent="0">
              <a:buNone/>
              <a:defRPr sz="1600"/>
            </a:lvl2pPr>
            <a:lvl3pPr marL="1218621" indent="0">
              <a:buNone/>
              <a:defRPr sz="1300"/>
            </a:lvl3pPr>
            <a:lvl4pPr marL="1827931" indent="0">
              <a:buNone/>
              <a:defRPr sz="1200"/>
            </a:lvl4pPr>
            <a:lvl5pPr marL="2437242" indent="0">
              <a:buNone/>
              <a:defRPr sz="1200"/>
            </a:lvl5pPr>
            <a:lvl6pPr marL="3046553" indent="0">
              <a:buNone/>
              <a:defRPr sz="1200"/>
            </a:lvl6pPr>
            <a:lvl7pPr marL="3655863" indent="0">
              <a:buNone/>
              <a:defRPr sz="1200"/>
            </a:lvl7pPr>
            <a:lvl8pPr marL="4265173" indent="0">
              <a:buNone/>
              <a:defRPr sz="1200"/>
            </a:lvl8pPr>
            <a:lvl9pPr marL="487448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175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99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5107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027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Yellow">
    <p:bg>
      <p:bgPr>
        <a:gradFill>
          <a:gsLst>
            <a:gs pos="5000">
              <a:schemeClr val="accent1"/>
            </a:gs>
            <a:gs pos="100000">
              <a:schemeClr val="accent3"/>
            </a:gs>
          </a:gsLst>
          <a:lin ang="5400000" scaled="1"/>
        </a:gra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endParaRPr lang="en-US" dirty="0"/>
          </a:p>
        </p:txBody>
      </p:sp>
      <p:sp>
        <p:nvSpPr>
          <p:cNvPr id="6" name="Slide Number Placeholder 3">
            <a:extLst>
              <a:ext uri="{FF2B5EF4-FFF2-40B4-BE49-F238E27FC236}">
                <a16:creationId xmlns:a16="http://schemas.microsoft.com/office/drawing/2014/main" id="{CC48926C-698D-4440-A922-DDB8228FE545}"/>
              </a:ext>
            </a:extLst>
          </p:cNvPr>
          <p:cNvSpPr>
            <a:spLocks noGrp="1"/>
          </p:cNvSpPr>
          <p:nvPr>
            <p:ph type="sldNum" sz="quarter" idx="12"/>
          </p:nvPr>
        </p:nvSpPr>
        <p:spPr>
          <a:xfrm>
            <a:off x="609441" y="5949280"/>
            <a:ext cx="732443" cy="365125"/>
          </a:xfrm>
        </p:spPr>
        <p:txBody>
          <a:bodyPr/>
          <a:lstStyle>
            <a:lvl1pPr algn="l">
              <a:defRPr sz="3600" b="1">
                <a:solidFill>
                  <a:schemeClr val="bg1"/>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5ED8B0E7-43E7-4592-9BC1-76BDAE75ADC3}"/>
              </a:ext>
            </a:extLst>
          </p:cNvPr>
          <p:cNvCxnSpPr/>
          <p:nvPr userDrawn="1"/>
        </p:nvCxnSpPr>
        <p:spPr>
          <a:xfrm>
            <a:off x="609441" y="6509266"/>
            <a:ext cx="0" cy="348734"/>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6B40F4F-BD2A-4BEE-BD68-C56D7FDC7276}"/>
              </a:ext>
            </a:extLst>
          </p:cNvPr>
          <p:cNvSpPr>
            <a:spLocks noGrp="1"/>
          </p:cNvSpPr>
          <p:nvPr>
            <p:ph type="title"/>
          </p:nvPr>
        </p:nvSpPr>
        <p:spPr>
          <a:xfrm>
            <a:off x="609441" y="404664"/>
            <a:ext cx="10969943" cy="711081"/>
          </a:xfrm>
        </p:spPr>
        <p:txBody>
          <a:bodyPr>
            <a:no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3013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Yellow">
    <p:bg>
      <p:bgPr>
        <a:gradFill>
          <a:gsLst>
            <a:gs pos="5000">
              <a:schemeClr val="accent1"/>
            </a:gs>
            <a:gs pos="100000">
              <a:schemeClr val="accent3"/>
            </a:gs>
          </a:gsLst>
          <a:lin ang="5400000" scaled="1"/>
        </a:grad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1DB78A6-ED7F-4C57-9E5E-0DDED53F9C16}"/>
              </a:ext>
            </a:extLst>
          </p:cNvPr>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endParaRPr lang="en-US"/>
          </a:p>
        </p:txBody>
      </p:sp>
      <p:sp>
        <p:nvSpPr>
          <p:cNvPr id="7" name="Slide Number Placeholder 3">
            <a:extLst>
              <a:ext uri="{FF2B5EF4-FFF2-40B4-BE49-F238E27FC236}">
                <a16:creationId xmlns:a16="http://schemas.microsoft.com/office/drawing/2014/main" id="{51D0773B-43B3-46D3-A6CA-EA18736CC3B4}"/>
              </a:ext>
            </a:extLst>
          </p:cNvPr>
          <p:cNvSpPr>
            <a:spLocks noGrp="1"/>
          </p:cNvSpPr>
          <p:nvPr>
            <p:ph type="sldNum" sz="quarter" idx="12"/>
          </p:nvPr>
        </p:nvSpPr>
        <p:spPr>
          <a:xfrm>
            <a:off x="609441" y="5949280"/>
            <a:ext cx="732443" cy="365125"/>
          </a:xfrm>
        </p:spPr>
        <p:txBody>
          <a:bodyPr/>
          <a:lstStyle>
            <a:lvl1pPr algn="l">
              <a:defRPr sz="3600" b="1">
                <a:solidFill>
                  <a:schemeClr val="bg1"/>
                </a:solidFill>
              </a:defRPr>
            </a:lvl1pPr>
          </a:lstStyle>
          <a:p>
            <a:fld id="{96E69268-9C8B-4EBF-A9EE-DC5DC2D48DC3}" type="slidenum">
              <a:rPr lang="en-US" smtClean="0"/>
              <a:pPr/>
              <a:t>‹#›</a:t>
            </a:fld>
            <a:endParaRPr lang="en-US" dirty="0"/>
          </a:p>
        </p:txBody>
      </p:sp>
      <p:cxnSp>
        <p:nvCxnSpPr>
          <p:cNvPr id="8" name="Straight Connector 7">
            <a:extLst>
              <a:ext uri="{FF2B5EF4-FFF2-40B4-BE49-F238E27FC236}">
                <a16:creationId xmlns:a16="http://schemas.microsoft.com/office/drawing/2014/main" id="{C88DEDDD-6D94-4C9C-A0A5-A1218678060C}"/>
              </a:ext>
            </a:extLst>
          </p:cNvPr>
          <p:cNvCxnSpPr/>
          <p:nvPr userDrawn="1"/>
        </p:nvCxnSpPr>
        <p:spPr>
          <a:xfrm>
            <a:off x="609441" y="6509266"/>
            <a:ext cx="0" cy="348734"/>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54C0C5-DD26-4C6C-B959-7870E6D4E038}"/>
              </a:ext>
            </a:extLst>
          </p:cNvPr>
          <p:cNvSpPr/>
          <p:nvPr userDrawn="1"/>
        </p:nvSpPr>
        <p:spPr>
          <a:xfrm>
            <a:off x="8594551" y="0"/>
            <a:ext cx="3594274" cy="5789952"/>
          </a:xfrm>
          <a:prstGeom prst="rect">
            <a:avLst/>
          </a:prstGeom>
          <a:solidFill>
            <a:schemeClr val="accent2"/>
          </a:solidFill>
          <a:ln>
            <a:noFill/>
          </a:ln>
          <a:effectLst>
            <a:outerShdw blurRad="825500" dist="355600" dir="1194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3">
            <a:extLst>
              <a:ext uri="{FF2B5EF4-FFF2-40B4-BE49-F238E27FC236}">
                <a16:creationId xmlns:a16="http://schemas.microsoft.com/office/drawing/2014/main" id="{7D354C12-3B25-40C6-B86E-CA6B75033655}"/>
              </a:ext>
            </a:extLst>
          </p:cNvPr>
          <p:cNvSpPr>
            <a:spLocks noGrp="1"/>
          </p:cNvSpPr>
          <p:nvPr>
            <p:ph type="sldNum" sz="quarter" idx="12"/>
          </p:nvPr>
        </p:nvSpPr>
        <p:spPr>
          <a:xfrm>
            <a:off x="609441" y="5949280"/>
            <a:ext cx="732443" cy="365125"/>
          </a:xfrm>
        </p:spPr>
        <p:txBody>
          <a:bodyPr/>
          <a:lstStyle>
            <a:lvl1pPr algn="l">
              <a:defRPr sz="3600" b="1">
                <a:solidFill>
                  <a:schemeClr val="accent1"/>
                </a:solidFill>
              </a:defRPr>
            </a:lvl1pPr>
          </a:lstStyle>
          <a:p>
            <a:fld id="{96E69268-9C8B-4EBF-A9EE-DC5DC2D48DC3}" type="slidenum">
              <a:rPr lang="en-US" smtClean="0"/>
              <a:pPr/>
              <a:t>‹#›</a:t>
            </a:fld>
            <a:endParaRPr lang="en-US" dirty="0"/>
          </a:p>
        </p:txBody>
      </p:sp>
      <p:cxnSp>
        <p:nvCxnSpPr>
          <p:cNvPr id="7" name="Straight Connector 6">
            <a:extLst>
              <a:ext uri="{FF2B5EF4-FFF2-40B4-BE49-F238E27FC236}">
                <a16:creationId xmlns:a16="http://schemas.microsoft.com/office/drawing/2014/main" id="{5EE7BF92-7E3F-41E2-B73E-C5CE8120F084}"/>
              </a:ext>
            </a:extLst>
          </p:cNvPr>
          <p:cNvCxnSpPr/>
          <p:nvPr userDrawn="1"/>
        </p:nvCxnSpPr>
        <p:spPr>
          <a:xfrm>
            <a:off x="609441" y="6509266"/>
            <a:ext cx="0" cy="348734"/>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33AE1C1C-5AEE-4899-80C3-E11D0D6D7106}"/>
              </a:ext>
            </a:extLst>
          </p:cNvPr>
          <p:cNvSpPr>
            <a:spLocks noGrp="1"/>
          </p:cNvSpPr>
          <p:nvPr>
            <p:ph type="ftr" sz="quarter" idx="11"/>
          </p:nvPr>
        </p:nvSpPr>
        <p:spPr>
          <a:xfrm>
            <a:off x="7703036" y="6156645"/>
            <a:ext cx="3859795" cy="365125"/>
          </a:xfrm>
        </p:spPr>
        <p:txBody>
          <a:bodyPr/>
          <a:lstStyle>
            <a:lvl1pPr algn="r">
              <a:defRPr sz="1400" b="0" spc="600" baseline="0">
                <a:solidFill>
                  <a:schemeClr val="accent1"/>
                </a:solidFill>
              </a:defRPr>
            </a:lvl1pPr>
          </a:lstStyle>
          <a:p>
            <a:endParaRPr lang="en-US" dirty="0"/>
          </a:p>
        </p:txBody>
      </p:sp>
      <p:sp>
        <p:nvSpPr>
          <p:cNvPr id="9" name="Title 1">
            <a:extLst>
              <a:ext uri="{FF2B5EF4-FFF2-40B4-BE49-F238E27FC236}">
                <a16:creationId xmlns:a16="http://schemas.microsoft.com/office/drawing/2014/main" id="{C02287AB-2B9E-4FD6-BC17-AE97F862B0F2}"/>
              </a:ext>
            </a:extLst>
          </p:cNvPr>
          <p:cNvSpPr>
            <a:spLocks noGrp="1"/>
          </p:cNvSpPr>
          <p:nvPr>
            <p:ph type="title"/>
          </p:nvPr>
        </p:nvSpPr>
        <p:spPr>
          <a:xfrm>
            <a:off x="609441" y="905695"/>
            <a:ext cx="7573203" cy="711081"/>
          </a:xfrm>
        </p:spPr>
        <p:txBody>
          <a:bodyPr>
            <a:noAutofit/>
          </a:bodyPr>
          <a:lstStyle>
            <a:lvl1pPr>
              <a:defRPr sz="36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93901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Us">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1" y="0"/>
            <a:ext cx="121888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accent3"/>
                </a:solidFill>
              </a:defRPr>
            </a:lvl1pPr>
          </a:lstStyle>
          <a:p>
            <a:endParaRPr lang="en-US" dirty="0"/>
          </a:p>
        </p:txBody>
      </p:sp>
      <p:sp>
        <p:nvSpPr>
          <p:cNvPr id="4" name="Slide Number Placeholder 3"/>
          <p:cNvSpPr>
            <a:spLocks noGrp="1"/>
          </p:cNvSpPr>
          <p:nvPr>
            <p:ph type="sldNum" sz="quarter" idx="12"/>
          </p:nvPr>
        </p:nvSpPr>
        <p:spPr>
          <a:xfrm>
            <a:off x="609441" y="5949280"/>
            <a:ext cx="732443" cy="365125"/>
          </a:xfrm>
        </p:spPr>
        <p:txBody>
          <a:bodyPr/>
          <a:lstStyle>
            <a:lvl1pPr algn="l">
              <a:defRPr sz="3600" b="1">
                <a:solidFill>
                  <a:schemeClr val="accent3"/>
                </a:solidFill>
              </a:defRPr>
            </a:lvl1pPr>
          </a:lstStyle>
          <a:p>
            <a:fld id="{96E69268-9C8B-4EBF-A9EE-DC5DC2D48DC3}" type="slidenum">
              <a:rPr lang="en-US" smtClean="0"/>
              <a:pPr/>
              <a:t>‹#›</a:t>
            </a:fld>
            <a:endParaRPr lang="en-US" dirty="0"/>
          </a:p>
        </p:txBody>
      </p:sp>
      <p:sp>
        <p:nvSpPr>
          <p:cNvPr id="2" name="Rectangle 1">
            <a:extLst>
              <a:ext uri="{FF2B5EF4-FFF2-40B4-BE49-F238E27FC236}">
                <a16:creationId xmlns:a16="http://schemas.microsoft.com/office/drawing/2014/main" id="{A4C2C53E-3903-4461-9317-15C6E3CB4906}"/>
              </a:ext>
            </a:extLst>
          </p:cNvPr>
          <p:cNvSpPr/>
          <p:nvPr userDrawn="1"/>
        </p:nvSpPr>
        <p:spPr>
          <a:xfrm>
            <a:off x="1734479" y="1280605"/>
            <a:ext cx="8719866" cy="5589240"/>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0" name="Picture Placeholder 9">
            <a:extLst>
              <a:ext uri="{FF2B5EF4-FFF2-40B4-BE49-F238E27FC236}">
                <a16:creationId xmlns:a16="http://schemas.microsoft.com/office/drawing/2014/main" id="{C12D0A8A-ACF6-4235-9609-11CD1FD4077F}"/>
              </a:ext>
            </a:extLst>
          </p:cNvPr>
          <p:cNvSpPr>
            <a:spLocks noGrp="1"/>
          </p:cNvSpPr>
          <p:nvPr>
            <p:ph type="pic" sz="quarter" idx="13"/>
          </p:nvPr>
        </p:nvSpPr>
        <p:spPr>
          <a:xfrm>
            <a:off x="6166507" y="1280605"/>
            <a:ext cx="4287838" cy="4287837"/>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2" name="Straight Connector 11">
            <a:extLst>
              <a:ext uri="{FF2B5EF4-FFF2-40B4-BE49-F238E27FC236}">
                <a16:creationId xmlns:a16="http://schemas.microsoft.com/office/drawing/2014/main" id="{687F2D2B-1D67-4CC7-88D7-952CE7DCAAA2}"/>
              </a:ext>
            </a:extLst>
          </p:cNvPr>
          <p:cNvCxnSpPr/>
          <p:nvPr userDrawn="1"/>
        </p:nvCxnSpPr>
        <p:spPr>
          <a:xfrm>
            <a:off x="609441" y="6509266"/>
            <a:ext cx="0" cy="34873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54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o We Are?">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307CD-1999-41F4-9289-B6BD2E225402}"/>
              </a:ext>
            </a:extLst>
          </p:cNvPr>
          <p:cNvSpPr/>
          <p:nvPr userDrawn="1"/>
        </p:nvSpPr>
        <p:spPr>
          <a:xfrm>
            <a:off x="0" y="0"/>
            <a:ext cx="60223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accent3"/>
                </a:solidFill>
              </a:defRPr>
            </a:lvl1pPr>
          </a:lstStyle>
          <a:p>
            <a:endParaRPr lang="en-US" dirty="0"/>
          </a:p>
        </p:txBody>
      </p:sp>
      <p:sp>
        <p:nvSpPr>
          <p:cNvPr id="4" name="Slide Number Placeholder 3"/>
          <p:cNvSpPr>
            <a:spLocks noGrp="1"/>
          </p:cNvSpPr>
          <p:nvPr>
            <p:ph type="sldNum" sz="quarter" idx="12"/>
          </p:nvPr>
        </p:nvSpPr>
        <p:spPr>
          <a:xfrm>
            <a:off x="609441" y="5949280"/>
            <a:ext cx="732443" cy="365125"/>
          </a:xfrm>
        </p:spPr>
        <p:txBody>
          <a:bodyPr/>
          <a:lstStyle>
            <a:lvl1pPr algn="l">
              <a:defRPr sz="3600" b="1">
                <a:solidFill>
                  <a:schemeClr val="accent3"/>
                </a:solidFill>
              </a:defRPr>
            </a:lvl1pPr>
          </a:lstStyle>
          <a:p>
            <a:fld id="{96E69268-9C8B-4EBF-A9EE-DC5DC2D48DC3}" type="slidenum">
              <a:rPr lang="en-US" smtClean="0"/>
              <a:pPr/>
              <a:t>‹#›</a:t>
            </a:fld>
            <a:endParaRPr lang="en-US" dirty="0"/>
          </a:p>
        </p:txBody>
      </p:sp>
      <p:sp>
        <p:nvSpPr>
          <p:cNvPr id="2" name="Rectangle 1">
            <a:extLst>
              <a:ext uri="{FF2B5EF4-FFF2-40B4-BE49-F238E27FC236}">
                <a16:creationId xmlns:a16="http://schemas.microsoft.com/office/drawing/2014/main" id="{A4C2C53E-3903-4461-9317-15C6E3CB4906}"/>
              </a:ext>
            </a:extLst>
          </p:cNvPr>
          <p:cNvSpPr/>
          <p:nvPr userDrawn="1"/>
        </p:nvSpPr>
        <p:spPr>
          <a:xfrm>
            <a:off x="1734479" y="1280605"/>
            <a:ext cx="8719866" cy="5589240"/>
          </a:xfrm>
          <a:prstGeom prst="rect">
            <a:avLst/>
          </a:prstGeo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0" name="Picture Placeholder 9">
            <a:extLst>
              <a:ext uri="{FF2B5EF4-FFF2-40B4-BE49-F238E27FC236}">
                <a16:creationId xmlns:a16="http://schemas.microsoft.com/office/drawing/2014/main" id="{C12D0A8A-ACF6-4235-9609-11CD1FD4077F}"/>
              </a:ext>
            </a:extLst>
          </p:cNvPr>
          <p:cNvSpPr>
            <a:spLocks noGrp="1"/>
          </p:cNvSpPr>
          <p:nvPr>
            <p:ph type="pic" sz="quarter" idx="13"/>
          </p:nvPr>
        </p:nvSpPr>
        <p:spPr>
          <a:xfrm>
            <a:off x="1734479" y="1280605"/>
            <a:ext cx="4287838" cy="4287837"/>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cxnSp>
        <p:nvCxnSpPr>
          <p:cNvPr id="12" name="Straight Connector 11">
            <a:extLst>
              <a:ext uri="{FF2B5EF4-FFF2-40B4-BE49-F238E27FC236}">
                <a16:creationId xmlns:a16="http://schemas.microsoft.com/office/drawing/2014/main" id="{687F2D2B-1D67-4CC7-88D7-952CE7DCAAA2}"/>
              </a:ext>
            </a:extLst>
          </p:cNvPr>
          <p:cNvCxnSpPr/>
          <p:nvPr userDrawn="1"/>
        </p:nvCxnSpPr>
        <p:spPr>
          <a:xfrm>
            <a:off x="609441" y="6509266"/>
            <a:ext cx="0" cy="34873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06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ur CEO">
    <p:bg>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50DF749-249D-47B1-B5B1-FA9FFB835CDD}"/>
              </a:ext>
            </a:extLst>
          </p:cNvPr>
          <p:cNvSpPr>
            <a:spLocks noGrp="1"/>
          </p:cNvSpPr>
          <p:nvPr>
            <p:ph type="pic" sz="quarter" idx="14"/>
          </p:nvPr>
        </p:nvSpPr>
        <p:spPr>
          <a:xfrm>
            <a:off x="0" y="0"/>
            <a:ext cx="12188825" cy="6858000"/>
          </a:xfrm>
          <a:gradFill flip="none" rotWithShape="1">
            <a:gsLst>
              <a:gs pos="5000">
                <a:schemeClr val="accent1"/>
              </a:gs>
              <a:gs pos="100000">
                <a:schemeClr val="accent3"/>
              </a:gs>
            </a:gsLst>
            <a:lin ang="0" scaled="1"/>
            <a:tileRect/>
          </a:grad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IN" sz="2400"/>
            </a:lvl1pPr>
          </a:lstStyle>
          <a:p>
            <a:pPr marL="0" lvl="0" algn="ctr"/>
            <a:endParaRPr lang="en-IN"/>
          </a:p>
        </p:txBody>
      </p:sp>
      <p:sp>
        <p:nvSpPr>
          <p:cNvPr id="3" name="Footer Placeholder 2"/>
          <p:cNvSpPr>
            <a:spLocks noGrp="1"/>
          </p:cNvSpPr>
          <p:nvPr>
            <p:ph type="ftr" sz="quarter" idx="11"/>
          </p:nvPr>
        </p:nvSpPr>
        <p:spPr>
          <a:xfrm rot="16200000">
            <a:off x="9841399" y="4396806"/>
            <a:ext cx="3859795" cy="365125"/>
          </a:xfrm>
        </p:spPr>
        <p:txBody>
          <a:bodyPr/>
          <a:lstStyle>
            <a:lvl1pPr>
              <a:defRPr sz="1400" b="0" spc="600" baseline="0">
                <a:solidFill>
                  <a:schemeClr val="bg1"/>
                </a:solidFill>
              </a:defRPr>
            </a:lvl1pPr>
          </a:lstStyle>
          <a:p>
            <a:endParaRPr lang="en-US"/>
          </a:p>
        </p:txBody>
      </p:sp>
      <p:sp>
        <p:nvSpPr>
          <p:cNvPr id="9" name="Slide Number Placeholder 3">
            <a:extLst>
              <a:ext uri="{FF2B5EF4-FFF2-40B4-BE49-F238E27FC236}">
                <a16:creationId xmlns:a16="http://schemas.microsoft.com/office/drawing/2014/main" id="{B31C917B-9304-4506-B02E-2949CCE4FA13}"/>
              </a:ext>
            </a:extLst>
          </p:cNvPr>
          <p:cNvSpPr>
            <a:spLocks noGrp="1"/>
          </p:cNvSpPr>
          <p:nvPr>
            <p:ph type="sldNum" sz="quarter" idx="12"/>
          </p:nvPr>
        </p:nvSpPr>
        <p:spPr>
          <a:xfrm>
            <a:off x="609441" y="5949280"/>
            <a:ext cx="732443" cy="365125"/>
          </a:xfrm>
        </p:spPr>
        <p:txBody>
          <a:bodyPr/>
          <a:lstStyle>
            <a:lvl1pPr algn="l">
              <a:defRPr sz="3600" b="1">
                <a:solidFill>
                  <a:schemeClr val="bg1"/>
                </a:solidFill>
              </a:defRPr>
            </a:lvl1pPr>
          </a:lstStyle>
          <a:p>
            <a:fld id="{96E69268-9C8B-4EBF-A9EE-DC5DC2D48DC3}" type="slidenum">
              <a:rPr lang="en-US" smtClean="0"/>
              <a:pPr/>
              <a:t>‹#›</a:t>
            </a:fld>
            <a:endParaRPr lang="en-US" dirty="0"/>
          </a:p>
        </p:txBody>
      </p:sp>
      <p:cxnSp>
        <p:nvCxnSpPr>
          <p:cNvPr id="10" name="Straight Connector 9">
            <a:extLst>
              <a:ext uri="{FF2B5EF4-FFF2-40B4-BE49-F238E27FC236}">
                <a16:creationId xmlns:a16="http://schemas.microsoft.com/office/drawing/2014/main" id="{AD6F3279-E9D7-4163-92E5-A7AAFF5F82A9}"/>
              </a:ext>
            </a:extLst>
          </p:cNvPr>
          <p:cNvCxnSpPr/>
          <p:nvPr userDrawn="1"/>
        </p:nvCxnSpPr>
        <p:spPr>
          <a:xfrm>
            <a:off x="609441" y="6509266"/>
            <a:ext cx="0" cy="348734"/>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1DDB7E-31BE-4450-8EC8-4CED4945D7F5}"/>
              </a:ext>
            </a:extLst>
          </p:cNvPr>
          <p:cNvCxnSpPr>
            <a:cxnSpLocks/>
          </p:cNvCxnSpPr>
          <p:nvPr userDrawn="1"/>
        </p:nvCxnSpPr>
        <p:spPr>
          <a:xfrm>
            <a:off x="11783044" y="0"/>
            <a:ext cx="0" cy="36314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Picture Placeholder 9">
            <a:extLst>
              <a:ext uri="{FF2B5EF4-FFF2-40B4-BE49-F238E27FC236}">
                <a16:creationId xmlns:a16="http://schemas.microsoft.com/office/drawing/2014/main" id="{73E57BDD-A721-4B64-909A-A1B97684B749}"/>
              </a:ext>
            </a:extLst>
          </p:cNvPr>
          <p:cNvSpPr>
            <a:spLocks noGrp="1"/>
          </p:cNvSpPr>
          <p:nvPr>
            <p:ph type="pic" sz="quarter" idx="13"/>
          </p:nvPr>
        </p:nvSpPr>
        <p:spPr>
          <a:xfrm>
            <a:off x="6454452" y="1292039"/>
            <a:ext cx="3780419" cy="4273919"/>
          </a:xfrm>
          <a:custGeom>
            <a:avLst/>
            <a:gdLst>
              <a:gd name="connsiteX0" fmla="*/ 0 w 4287838"/>
              <a:gd name="connsiteY0" fmla="*/ 0 h 4287837"/>
              <a:gd name="connsiteX1" fmla="*/ 4287838 w 4287838"/>
              <a:gd name="connsiteY1" fmla="*/ 0 h 4287837"/>
              <a:gd name="connsiteX2" fmla="*/ 4287838 w 4287838"/>
              <a:gd name="connsiteY2" fmla="*/ 4287837 h 4287837"/>
              <a:gd name="connsiteX3" fmla="*/ 0 w 4287838"/>
              <a:gd name="connsiteY3" fmla="*/ 4287837 h 4287837"/>
            </a:gdLst>
            <a:ahLst/>
            <a:cxnLst>
              <a:cxn ang="0">
                <a:pos x="connsiteX0" y="connsiteY0"/>
              </a:cxn>
              <a:cxn ang="0">
                <a:pos x="connsiteX1" y="connsiteY1"/>
              </a:cxn>
              <a:cxn ang="0">
                <a:pos x="connsiteX2" y="connsiteY2"/>
              </a:cxn>
              <a:cxn ang="0">
                <a:pos x="connsiteX3" y="connsiteY3"/>
              </a:cxn>
            </a:cxnLst>
            <a:rect l="l" t="t" r="r" b="b"/>
            <a:pathLst>
              <a:path w="4287838" h="4287837">
                <a:moveTo>
                  <a:pt x="0" y="0"/>
                </a:moveTo>
                <a:lnTo>
                  <a:pt x="4287838" y="0"/>
                </a:lnTo>
                <a:lnTo>
                  <a:pt x="4287838" y="4287837"/>
                </a:lnTo>
                <a:lnTo>
                  <a:pt x="0" y="4287837"/>
                </a:lnTo>
                <a:close/>
              </a:path>
            </a:pathLst>
          </a:custGeom>
          <a:solidFill>
            <a:schemeClr val="bg1">
              <a:lumMod val="95000"/>
            </a:schemeClr>
          </a:solidFill>
          <a:effectLst>
            <a:outerShdw blurRad="774700" dist="647700" dir="9960000" algn="tr" rotWithShape="0">
              <a:prstClr val="black">
                <a:alpha val="32000"/>
              </a:prstClr>
            </a:outerShdw>
          </a:effectLst>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70047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441" y="6126164"/>
            <a:ext cx="3859795" cy="365125"/>
          </a:xfrm>
          <a:prstGeom prst="rect">
            <a:avLst/>
          </a:prstGeom>
        </p:spPr>
        <p:txBody>
          <a:bodyPr vert="horz" lIns="0" tIns="60949" rIns="0" bIns="60949" rtlCol="0" anchor="ctr"/>
          <a:lstStyle>
            <a:lvl1pPr algn="l">
              <a:defRPr sz="1600" b="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126164"/>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54" r:id="rId2"/>
    <p:sldLayoutId id="2147483666" r:id="rId3"/>
    <p:sldLayoutId id="2147483667" r:id="rId4"/>
    <p:sldLayoutId id="2147483655" r:id="rId5"/>
    <p:sldLayoutId id="2147483673" r:id="rId6"/>
    <p:sldLayoutId id="2147483662" r:id="rId7"/>
    <p:sldLayoutId id="2147483670" r:id="rId8"/>
    <p:sldLayoutId id="2147483664" r:id="rId9"/>
    <p:sldLayoutId id="2147483663" r:id="rId10"/>
    <p:sldLayoutId id="2147483671" r:id="rId11"/>
    <p:sldLayoutId id="2147483672" r:id="rId12"/>
    <p:sldLayoutId id="2147483665" r:id="rId13"/>
    <p:sldLayoutId id="2147483669" r:id="rId14"/>
    <p:sldLayoutId id="2147483660" r:id="rId15"/>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1"/>
            <a:ext cx="10969943" cy="711081"/>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0" tIns="0" rIns="0" bIns="0" rtlCol="0" anchor="ctr"/>
          <a:lstStyle>
            <a:lvl1pPr algn="l">
              <a:defRPr sz="1400">
                <a:solidFill>
                  <a:schemeClr val="tx1">
                    <a:tint val="75000"/>
                  </a:schemeClr>
                </a:solidFill>
              </a:defRPr>
            </a:lvl1pPr>
          </a:lstStyle>
          <a:p>
            <a:fld id="{425404F2-BE9A-4460-8815-8F645183555F}" type="datetimeFigureOut">
              <a:rPr lang="en-US" smtClean="0">
                <a:solidFill>
                  <a:prstClr val="black">
                    <a:tint val="75000"/>
                  </a:prstClr>
                </a:solidFill>
              </a:rPr>
              <a:pPr/>
              <a:t>7/10/2022</a:t>
            </a:fld>
            <a:endParaRPr lang="en-US">
              <a:solidFill>
                <a:prstClr val="black">
                  <a:tint val="75000"/>
                </a:prstClr>
              </a:solidFill>
            </a:endParaRPr>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0" tIns="0" rIns="0" bIns="0" rtlCol="0" anchor="ctr"/>
          <a:lstStyle>
            <a:lvl1pPr algn="ctr">
              <a:defRPr sz="14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0" tIns="0" rIns="0" bIns="0" rtlCol="0" anchor="ctr"/>
          <a:lstStyle>
            <a:lvl1pPr algn="r">
              <a:defRPr sz="1400">
                <a:solidFill>
                  <a:schemeClr val="tx1">
                    <a:tint val="75000"/>
                  </a:schemeClr>
                </a:solidFill>
              </a:defRPr>
            </a:lvl1p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094812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1218621" rtl="0" eaLnBrk="1" latinLnBrk="0" hangingPunct="1">
        <a:spcBef>
          <a:spcPct val="0"/>
        </a:spcBef>
        <a:buNone/>
        <a:defRPr sz="3599" kern="1200">
          <a:solidFill>
            <a:schemeClr val="tx1"/>
          </a:solidFill>
          <a:latin typeface="+mj-lt"/>
          <a:ea typeface="+mj-ea"/>
          <a:cs typeface="+mj-cs"/>
        </a:defRPr>
      </a:lvl1pPr>
    </p:titleStyle>
    <p:bodyStyle>
      <a:lvl1pPr marL="456983" indent="-456983" algn="l" defTabSz="1218621" rtl="0" eaLnBrk="1" latinLnBrk="0" hangingPunct="1">
        <a:spcBef>
          <a:spcPct val="20000"/>
        </a:spcBef>
        <a:buFont typeface="Arial" pitchFamily="34" charset="0"/>
        <a:buChar char="•"/>
        <a:defRPr sz="3199" kern="1200">
          <a:solidFill>
            <a:schemeClr val="tx1"/>
          </a:solidFill>
          <a:latin typeface="+mj-lt"/>
          <a:ea typeface="+mn-ea"/>
          <a:cs typeface="+mn-cs"/>
        </a:defRPr>
      </a:lvl1pPr>
      <a:lvl2pPr marL="990130" indent="-380819" algn="l" defTabSz="1218621" rtl="0" eaLnBrk="1" latinLnBrk="0" hangingPunct="1">
        <a:spcBef>
          <a:spcPct val="20000"/>
        </a:spcBef>
        <a:buFont typeface="Arial" pitchFamily="34" charset="0"/>
        <a:buChar char="–"/>
        <a:defRPr sz="2799" kern="1200">
          <a:solidFill>
            <a:schemeClr val="tx1"/>
          </a:solidFill>
          <a:latin typeface="+mj-lt"/>
          <a:ea typeface="+mn-ea"/>
          <a:cs typeface="+mn-cs"/>
        </a:defRPr>
      </a:lvl2pPr>
      <a:lvl3pPr marL="1523276" indent="-304656" algn="l" defTabSz="1218621" rtl="0" eaLnBrk="1" latinLnBrk="0" hangingPunct="1">
        <a:spcBef>
          <a:spcPct val="20000"/>
        </a:spcBef>
        <a:buFont typeface="Arial" pitchFamily="34" charset="0"/>
        <a:buChar char="•"/>
        <a:defRPr sz="1999" kern="1200">
          <a:solidFill>
            <a:schemeClr val="tx1"/>
          </a:solidFill>
          <a:latin typeface="+mj-lt"/>
          <a:ea typeface="+mn-ea"/>
          <a:cs typeface="+mn-cs"/>
        </a:defRPr>
      </a:lvl3pPr>
      <a:lvl4pPr marL="2132587" indent="-304656" algn="l" defTabSz="1218621" rtl="0" eaLnBrk="1" latinLnBrk="0" hangingPunct="1">
        <a:spcBef>
          <a:spcPct val="20000"/>
        </a:spcBef>
        <a:buFont typeface="Arial" pitchFamily="34" charset="0"/>
        <a:buChar char="–"/>
        <a:defRPr sz="1799" kern="1200">
          <a:solidFill>
            <a:schemeClr val="tx1"/>
          </a:solidFill>
          <a:latin typeface="+mj-lt"/>
          <a:ea typeface="+mn-ea"/>
          <a:cs typeface="+mn-cs"/>
        </a:defRPr>
      </a:lvl4pPr>
      <a:lvl5pPr marL="2741897" indent="-304656" algn="l" defTabSz="1218621" rtl="0" eaLnBrk="1" latinLnBrk="0" hangingPunct="1">
        <a:spcBef>
          <a:spcPct val="20000"/>
        </a:spcBef>
        <a:buFont typeface="Arial" pitchFamily="34" charset="0"/>
        <a:buChar char="»"/>
        <a:defRPr sz="1799" kern="1200">
          <a:solidFill>
            <a:schemeClr val="tx1"/>
          </a:solidFill>
          <a:latin typeface="+mj-lt"/>
          <a:ea typeface="+mn-ea"/>
          <a:cs typeface="+mn-cs"/>
        </a:defRPr>
      </a:lvl5pPr>
      <a:lvl6pPr marL="3351207"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18"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82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139" indent="-304656" algn="l" defTabSz="121862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87ACC9D-F4BB-4DE4-B105-7BA29896A8F2}"/>
              </a:ext>
            </a:extLst>
          </p:cNvPr>
          <p:cNvSpPr>
            <a:spLocks noGrp="1"/>
          </p:cNvSpPr>
          <p:nvPr>
            <p:ph type="ctrTitle"/>
          </p:nvPr>
        </p:nvSpPr>
        <p:spPr>
          <a:xfrm>
            <a:off x="5479719" y="3042484"/>
            <a:ext cx="6709107" cy="1552297"/>
          </a:xfrm>
          <a:noFill/>
          <a:effectLst>
            <a:outerShdw dist="63500" dir="2700000" algn="tl" rotWithShape="0">
              <a:prstClr val="black">
                <a:alpha val="40000"/>
              </a:prstClr>
            </a:outerShdw>
          </a:effectLst>
        </p:spPr>
        <p:txBody>
          <a:bodyPr/>
          <a:lstStyle/>
          <a:p>
            <a:r>
              <a:rPr lang="en-IN" sz="8000" dirty="0">
                <a:effectLst/>
              </a:rPr>
              <a:t>INTERNSHIP</a:t>
            </a:r>
            <a:br>
              <a:rPr lang="en-IN" sz="8000" dirty="0">
                <a:effectLst/>
              </a:rPr>
            </a:br>
            <a:r>
              <a:rPr lang="en-IN" sz="8000" dirty="0">
                <a:effectLst/>
              </a:rPr>
              <a:t>2022 </a:t>
            </a:r>
          </a:p>
        </p:txBody>
      </p:sp>
      <p:sp>
        <p:nvSpPr>
          <p:cNvPr id="9" name="Subtitle 8">
            <a:extLst>
              <a:ext uri="{FF2B5EF4-FFF2-40B4-BE49-F238E27FC236}">
                <a16:creationId xmlns:a16="http://schemas.microsoft.com/office/drawing/2014/main" id="{5492BA9F-BC7F-4BE3-83D4-0F2BDF0E1DD7}"/>
              </a:ext>
            </a:extLst>
          </p:cNvPr>
          <p:cNvSpPr>
            <a:spLocks noGrp="1"/>
          </p:cNvSpPr>
          <p:nvPr>
            <p:ph type="subTitle" idx="1"/>
          </p:nvPr>
        </p:nvSpPr>
        <p:spPr>
          <a:xfrm>
            <a:off x="5479719" y="4638828"/>
            <a:ext cx="4483487" cy="542148"/>
          </a:xfrm>
        </p:spPr>
        <p:txBody>
          <a:bodyPr/>
          <a:lstStyle/>
          <a:p>
            <a:r>
              <a:rPr lang="en-IN" sz="2800" b="1" dirty="0" err="1"/>
              <a:t>DTech</a:t>
            </a:r>
            <a:r>
              <a:rPr lang="en-IN" sz="2800" b="1" dirty="0"/>
              <a:t> Studio Company, Rajkot, Gujarat, India</a:t>
            </a:r>
          </a:p>
        </p:txBody>
      </p:sp>
      <p:sp>
        <p:nvSpPr>
          <p:cNvPr id="88" name="Footer Placeholder 87">
            <a:extLst>
              <a:ext uri="{FF2B5EF4-FFF2-40B4-BE49-F238E27FC236}">
                <a16:creationId xmlns:a16="http://schemas.microsoft.com/office/drawing/2014/main" id="{616B895F-5772-41DC-9C6C-B1BDAB2DDB81}"/>
              </a:ext>
            </a:extLst>
          </p:cNvPr>
          <p:cNvSpPr>
            <a:spLocks noGrp="1"/>
          </p:cNvSpPr>
          <p:nvPr>
            <p:ph type="ftr" sz="quarter" idx="11"/>
          </p:nvPr>
        </p:nvSpPr>
        <p:spPr>
          <a:xfrm>
            <a:off x="3659273" y="116632"/>
            <a:ext cx="4870278" cy="365125"/>
          </a:xfrm>
        </p:spPr>
        <p:txBody>
          <a:bodyPr/>
          <a:lstStyle/>
          <a:p>
            <a:r>
              <a:rPr lang="en-US" b="1" dirty="0"/>
              <a:t>20DCE019-YATHARTH CHAUHAN</a:t>
            </a:r>
          </a:p>
        </p:txBody>
      </p:sp>
      <p:sp>
        <p:nvSpPr>
          <p:cNvPr id="8" name="TextBox 7">
            <a:extLst>
              <a:ext uri="{FF2B5EF4-FFF2-40B4-BE49-F238E27FC236}">
                <a16:creationId xmlns:a16="http://schemas.microsoft.com/office/drawing/2014/main" id="{6D86CA6C-0324-456E-82D0-E4CD9FD9255A}"/>
              </a:ext>
            </a:extLst>
          </p:cNvPr>
          <p:cNvSpPr txBox="1"/>
          <p:nvPr/>
        </p:nvSpPr>
        <p:spPr>
          <a:xfrm>
            <a:off x="1353045" y="2413337"/>
            <a:ext cx="3517231" cy="1015663"/>
          </a:xfrm>
          <a:prstGeom prst="rect">
            <a:avLst/>
          </a:prstGeom>
          <a:noFill/>
        </p:spPr>
        <p:txBody>
          <a:bodyPr wrap="square" rtlCol="0" anchor="ctr">
            <a:spAutoFit/>
          </a:bodyPr>
          <a:lstStyle/>
          <a:p>
            <a:r>
              <a:rPr lang="en-IN" sz="3000" b="1" dirty="0">
                <a:solidFill>
                  <a:schemeClr val="bg1"/>
                </a:solidFill>
              </a:rPr>
              <a:t>UI-UX &amp; GRAPHIC DESIGN</a:t>
            </a:r>
          </a:p>
        </p:txBody>
      </p:sp>
      <p:grpSp>
        <p:nvGrpSpPr>
          <p:cNvPr id="19" name="Group 18">
            <a:extLst>
              <a:ext uri="{FF2B5EF4-FFF2-40B4-BE49-F238E27FC236}">
                <a16:creationId xmlns:a16="http://schemas.microsoft.com/office/drawing/2014/main" id="{45F29B06-D3DD-40F3-A891-3F55E60C2C6A}"/>
              </a:ext>
            </a:extLst>
          </p:cNvPr>
          <p:cNvGrpSpPr/>
          <p:nvPr/>
        </p:nvGrpSpPr>
        <p:grpSpPr>
          <a:xfrm>
            <a:off x="510693" y="2561326"/>
            <a:ext cx="781434" cy="1371729"/>
            <a:chOff x="594784" y="1497425"/>
            <a:chExt cx="781434" cy="794328"/>
          </a:xfrm>
        </p:grpSpPr>
        <p:sp useBgFill="1">
          <p:nvSpPr>
            <p:cNvPr id="27" name="Rectangle 26">
              <a:extLst>
                <a:ext uri="{FF2B5EF4-FFF2-40B4-BE49-F238E27FC236}">
                  <a16:creationId xmlns:a16="http://schemas.microsoft.com/office/drawing/2014/main" id="{D10B2D8B-DD5B-4068-8688-36F76189CD3D}"/>
                </a:ext>
              </a:extLst>
            </p:cNvPr>
            <p:cNvSpPr/>
            <p:nvPr/>
          </p:nvSpPr>
          <p:spPr>
            <a:xfrm>
              <a:off x="594784" y="1497425"/>
              <a:ext cx="781434" cy="794328"/>
            </a:xfrm>
            <a:prstGeom prst="rect">
              <a:avLst/>
            </a:prstGeom>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AE20754-45DD-495D-93F9-E0A6E4AD6417}"/>
                </a:ext>
              </a:extLst>
            </p:cNvPr>
            <p:cNvGrpSpPr/>
            <p:nvPr/>
          </p:nvGrpSpPr>
          <p:grpSpPr>
            <a:xfrm>
              <a:off x="687371" y="1497663"/>
              <a:ext cx="671840" cy="627247"/>
              <a:chOff x="8110636" y="2060848"/>
              <a:chExt cx="871135" cy="813314"/>
            </a:xfrm>
            <a:solidFill>
              <a:schemeClr val="bg1"/>
            </a:solidFill>
          </p:grpSpPr>
          <p:sp>
            <p:nvSpPr>
              <p:cNvPr id="29" name="Rectangle 28">
                <a:extLst>
                  <a:ext uri="{FF2B5EF4-FFF2-40B4-BE49-F238E27FC236}">
                    <a16:creationId xmlns:a16="http://schemas.microsoft.com/office/drawing/2014/main" id="{3C14AF3E-C440-4FDE-AECF-66C455C7B3F2}"/>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E2429D24-55CD-423E-B9B1-55FB999EBAC5}"/>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5B2E2AA7-B313-4D76-A8A8-AFDBC6CED40D}"/>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F98380A3-3E18-466B-AE73-F186FECE4660}"/>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483D1F4B-B4C4-41AA-B6FE-38B0D9CDEBD3}"/>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C37036BE-B6C4-49EC-B247-D4E13163BC50}"/>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Model shp145"/>
          <p:cNvSpPr/>
          <p:nvPr/>
        </p:nvSpPr>
        <p:spPr>
          <a:xfrm>
            <a:off x="6350" y="-7324"/>
            <a:ext cx="12172962" cy="686086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s-UY" sz="2394" b="0" i="0" u="none" strike="noStrike" kern="1200" cap="none" spc="0" normalizeH="0" baseline="0" noProof="0" dirty="0">
              <a:ln>
                <a:noFill/>
              </a:ln>
              <a:solidFill>
                <a:prstClr val="white"/>
              </a:solidFill>
              <a:effectLst/>
              <a:uLnTx/>
              <a:uFillTx/>
              <a:latin typeface="Segoe UI"/>
              <a:ea typeface="+mn-ea"/>
              <a:cs typeface="+mn-cs"/>
            </a:endParaRPr>
          </a:p>
        </p:txBody>
      </p:sp>
      <p:sp>
        <p:nvSpPr>
          <p:cNvPr id="14" name="SlideModel shp146">
            <a:hlinkClick r:id="rId3"/>
          </p:cNvPr>
          <p:cNvSpPr/>
          <p:nvPr/>
        </p:nvSpPr>
        <p:spPr>
          <a:xfrm>
            <a:off x="7463873" y="4649146"/>
            <a:ext cx="2835387" cy="60864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04" rtl="0" eaLnBrk="1" fontAlgn="auto" latinLnBrk="0" hangingPunct="1">
              <a:lnSpc>
                <a:spcPct val="100000"/>
              </a:lnSpc>
              <a:spcBef>
                <a:spcPts val="0"/>
              </a:spcBef>
              <a:spcAft>
                <a:spcPts val="0"/>
              </a:spcAft>
              <a:buClrTx/>
              <a:buSzTx/>
              <a:buFontTx/>
              <a:buNone/>
              <a:tabLst/>
              <a:defRPr/>
            </a:pPr>
            <a:r>
              <a:rPr kumimoji="0" lang="en-US" sz="2394" b="1" i="0" u="none" strike="noStrike" kern="1200" cap="none" spc="0" normalizeH="0" baseline="0" noProof="0" dirty="0">
                <a:ln>
                  <a:noFill/>
                </a:ln>
                <a:solidFill>
                  <a:prstClr val="white"/>
                </a:solidFill>
                <a:effectLst/>
                <a:uLnTx/>
                <a:uFillTx/>
                <a:latin typeface="Segoe UI"/>
                <a:ea typeface="+mn-ea"/>
                <a:cs typeface="+mn-cs"/>
              </a:rPr>
              <a:t>SUBSCRIBE NOW</a:t>
            </a:r>
            <a:endParaRPr kumimoji="0" lang="es-UY" sz="2394" b="1" i="0" u="none" strike="noStrike" kern="1200" cap="none" spc="0" normalizeH="0" baseline="0" noProof="0" dirty="0">
              <a:ln>
                <a:noFill/>
              </a:ln>
              <a:solidFill>
                <a:prstClr val="white"/>
              </a:solidFill>
              <a:effectLst/>
              <a:uLnTx/>
              <a:uFillTx/>
              <a:latin typeface="Segoe UI"/>
              <a:ea typeface="+mn-ea"/>
              <a:cs typeface="+mn-cs"/>
            </a:endParaRPr>
          </a:p>
        </p:txBody>
      </p:sp>
      <p:sp>
        <p:nvSpPr>
          <p:cNvPr id="17" name="SlideModel shp147"/>
          <p:cNvSpPr>
            <a:spLocks noChangeAspect="1" noEditPoints="1"/>
          </p:cNvSpPr>
          <p:nvPr/>
        </p:nvSpPr>
        <p:spPr bwMode="auto">
          <a:xfrm rot="7401880">
            <a:off x="10471821" y="4034056"/>
            <a:ext cx="1841795" cy="741792"/>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296" tIns="45648" rIns="91296" bIns="45648" numCol="1" anchor="t" anchorCtr="0" compatLnSpc="1">
            <a:prstTxWarp prst="textNoShape">
              <a:avLst/>
            </a:prstTxWarp>
          </a:bodyPr>
          <a:lstStyle/>
          <a:p>
            <a:pPr marL="0" marR="0" lvl="0" indent="0" algn="l" defTabSz="913304"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a:ln>
                <a:noFill/>
              </a:ln>
              <a:solidFill>
                <a:prstClr val="black"/>
              </a:solidFill>
              <a:effectLst/>
              <a:uLnTx/>
              <a:uFillTx/>
              <a:latin typeface="Segoe UI"/>
              <a:ea typeface="+mn-ea"/>
              <a:cs typeface="+mn-cs"/>
            </a:endParaRPr>
          </a:p>
        </p:txBody>
      </p:sp>
      <p:sp>
        <p:nvSpPr>
          <p:cNvPr id="21" name="SlideModel shp148"/>
          <p:cNvSpPr txBox="1"/>
          <p:nvPr/>
        </p:nvSpPr>
        <p:spPr>
          <a:xfrm>
            <a:off x="6886201" y="3362368"/>
            <a:ext cx="4149874" cy="338026"/>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13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Apply this coupon code during sign up</a:t>
            </a:r>
            <a:endParaRPr kumimoji="0" lang="es-UY" sz="16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22" name="SlideModel shp149"/>
          <p:cNvGrpSpPr>
            <a:grpSpLocks noChangeAspect="1"/>
          </p:cNvGrpSpPr>
          <p:nvPr/>
        </p:nvGrpSpPr>
        <p:grpSpPr bwMode="auto">
          <a:xfrm>
            <a:off x="835888" y="712617"/>
            <a:ext cx="4317793" cy="3573248"/>
            <a:chOff x="507" y="1182"/>
            <a:chExt cx="3091" cy="2558"/>
          </a:xfrm>
        </p:grpSpPr>
        <p:sp>
          <p:nvSpPr>
            <p:cNvPr id="23" name="SlideGroup shp150"/>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SlideGroup shp151"/>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SlideGroup shp152"/>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SlideGroup shp153"/>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SlideGroup shp154"/>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SlideGroup shp155"/>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SlideGroup shp156"/>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6" tIns="45648" rIns="91296" bIns="45648" numCol="1" anchor="t" anchorCtr="0" compatLnSpc="1">
              <a:prstTxWarp prst="textNoShape">
                <a:avLst/>
              </a:prstTxWarp>
            </a:bodyPr>
            <a:lstStyle/>
            <a:p>
              <a:pPr marL="0" marR="0" lvl="0" indent="0" algn="ctr" defTabSz="91330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1" name="SlideModel shp157"/>
          <p:cNvSpPr/>
          <p:nvPr/>
        </p:nvSpPr>
        <p:spPr>
          <a:xfrm>
            <a:off x="7616435" y="5340927"/>
            <a:ext cx="2545216" cy="303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Visit slidemodel.com</a:t>
            </a:r>
          </a:p>
        </p:txBody>
      </p:sp>
      <p:sp>
        <p:nvSpPr>
          <p:cNvPr id="35" name="SlideModel shp158"/>
          <p:cNvSpPr/>
          <p:nvPr/>
        </p:nvSpPr>
        <p:spPr>
          <a:xfrm>
            <a:off x="542897" y="4849433"/>
            <a:ext cx="4714411" cy="906761"/>
          </a:xfrm>
          <a:prstGeom prst="rect">
            <a:avLst/>
          </a:prstGeom>
        </p:spPr>
        <p:txBody>
          <a:bodyPr wrap="square">
            <a:spAutoFit/>
          </a:bodyPr>
          <a:lstStyle/>
          <a:p>
            <a:pPr marL="169608" marR="0" lvl="0" indent="-169608" algn="l" defTabSz="91330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Easy to use</a:t>
            </a:r>
          </a:p>
          <a:p>
            <a:pPr marL="169608" marR="0" lvl="0" indent="-169608" algn="l" defTabSz="91330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Fully customizable</a:t>
            </a:r>
          </a:p>
          <a:p>
            <a:pPr marL="169608" marR="0" lvl="0" indent="-169608" algn="l" defTabSz="91330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Cutting edge designs</a:t>
            </a:r>
          </a:p>
        </p:txBody>
      </p:sp>
      <p:sp>
        <p:nvSpPr>
          <p:cNvPr id="36" name="SlideModel shp159"/>
          <p:cNvSpPr/>
          <p:nvPr/>
        </p:nvSpPr>
        <p:spPr>
          <a:xfrm>
            <a:off x="542899" y="4467661"/>
            <a:ext cx="5907571" cy="368852"/>
          </a:xfrm>
          <a:prstGeom prst="rect">
            <a:avLst/>
          </a:prstGeom>
        </p:spPr>
        <p:txBody>
          <a:bodyPr wrap="square">
            <a:spAutoFit/>
          </a:bodyPr>
          <a:lstStyle/>
          <a:p>
            <a:pPr marL="0" marR="0" lvl="0" indent="0" algn="l" defTabSz="913304"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prstClr val="white"/>
                </a:solidFill>
                <a:effectLst/>
                <a:uLnTx/>
                <a:uFillTx/>
                <a:latin typeface="Segoe UI"/>
                <a:ea typeface="Segoe UI" panose="020B0502040204020203" pitchFamily="34" charset="0"/>
                <a:cs typeface="Segoe UI" panose="020B0502040204020203" pitchFamily="34" charset="0"/>
              </a:rPr>
              <a:t>Download PowerPoint templates and save hours of work.</a:t>
            </a:r>
          </a:p>
        </p:txBody>
      </p:sp>
      <p:pic>
        <p:nvPicPr>
          <p:cNvPr id="37" name="SlideModel shp1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 y="6119800"/>
            <a:ext cx="12172962" cy="674869"/>
          </a:xfrm>
          <a:prstGeom prst="rect">
            <a:avLst/>
          </a:prstGeom>
        </p:spPr>
      </p:pic>
      <p:sp>
        <p:nvSpPr>
          <p:cNvPr id="39" name="SlideModel shp161"/>
          <p:cNvSpPr/>
          <p:nvPr/>
        </p:nvSpPr>
        <p:spPr>
          <a:xfrm>
            <a:off x="6169931" y="1843564"/>
            <a:ext cx="5582417" cy="1366799"/>
          </a:xfrm>
          <a:prstGeom prst="ribbon2">
            <a:avLst>
              <a:gd name="adj1" fmla="val 16667"/>
              <a:gd name="adj2" fmla="val 75000"/>
            </a:avLst>
          </a:prstGeom>
          <a:solidFill>
            <a:srgbClr val="6BC2ED">
              <a:lumMod val="75000"/>
            </a:srgbClr>
          </a:solidFill>
          <a:ln w="25400" cap="flat" cmpd="sng" algn="ctr">
            <a:noFill/>
            <a:prstDash val="solid"/>
          </a:ln>
          <a:effectLst/>
        </p:spPr>
        <p:txBody>
          <a:bodyPr rtlCol="0" anchor="ctr"/>
          <a:lstStyle/>
          <a:p>
            <a:pPr marL="0" marR="0" lvl="0" indent="0" algn="ctr" defTabSz="913030" rtl="0" eaLnBrk="1" fontAlgn="auto" latinLnBrk="0" hangingPunct="1">
              <a:lnSpc>
                <a:spcPct val="100000"/>
              </a:lnSpc>
              <a:spcBef>
                <a:spcPts val="0"/>
              </a:spcBef>
              <a:spcAft>
                <a:spcPts val="0"/>
              </a:spcAft>
              <a:buClrTx/>
              <a:buSzTx/>
              <a:buFontTx/>
              <a:buNone/>
              <a:tabLst/>
              <a:defRPr/>
            </a:pPr>
            <a:endParaRPr kumimoji="0" lang="es-UY" sz="2394" b="0" i="0" u="none" strike="noStrike" kern="0" cap="none" spc="0" normalizeH="0" baseline="0" noProof="0">
              <a:ln>
                <a:noFill/>
              </a:ln>
              <a:solidFill>
                <a:prstClr val="white"/>
              </a:solidFill>
              <a:effectLst/>
              <a:uLnTx/>
              <a:uFillTx/>
              <a:latin typeface="Segoe UI"/>
              <a:ea typeface="+mn-ea"/>
              <a:cs typeface="+mn-cs"/>
            </a:endParaRPr>
          </a:p>
        </p:txBody>
      </p:sp>
      <p:pic>
        <p:nvPicPr>
          <p:cNvPr id="40" name="SlideModel shp162" descr="E:\cloud\drive\websites\slidemodel\logo\sebastian\slidemodel-logo-tra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928" y="765477"/>
            <a:ext cx="2787486" cy="527673"/>
          </a:xfrm>
          <a:prstGeom prst="rect">
            <a:avLst/>
          </a:prstGeom>
          <a:noFill/>
          <a:extLst>
            <a:ext uri="{909E8E84-426E-40DD-AFC4-6F175D3DCCD1}">
              <a14:hiddenFill xmlns:a14="http://schemas.microsoft.com/office/drawing/2010/main">
                <a:solidFill>
                  <a:srgbClr val="FFFFFF"/>
                </a:solidFill>
              </a14:hiddenFill>
            </a:ext>
          </a:extLst>
        </p:spPr>
      </p:pic>
      <p:sp>
        <p:nvSpPr>
          <p:cNvPr id="41" name="SlideModel shp163"/>
          <p:cNvSpPr txBox="1"/>
          <p:nvPr/>
        </p:nvSpPr>
        <p:spPr>
          <a:xfrm>
            <a:off x="7151407" y="2006023"/>
            <a:ext cx="3619474" cy="829701"/>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130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Coupon Code:</a:t>
            </a:r>
          </a:p>
          <a:p>
            <a:pPr marL="0" marR="0" lvl="0" indent="0" algn="ctr" defTabSz="913030" rtl="0" eaLnBrk="1" fontAlgn="auto" latinLnBrk="0" hangingPunct="1">
              <a:lnSpc>
                <a:spcPct val="100000"/>
              </a:lnSpc>
              <a:spcBef>
                <a:spcPts val="0"/>
              </a:spcBef>
              <a:spcAft>
                <a:spcPts val="0"/>
              </a:spcAft>
              <a:buClrTx/>
              <a:buSzTx/>
              <a:buFontTx/>
              <a:buNone/>
              <a:tabLst/>
              <a:defRPr/>
            </a:pPr>
            <a:r>
              <a:rPr kumimoji="0" lang="en-US" sz="3194" b="1"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FREEBUNDLE15</a:t>
            </a:r>
            <a:endParaRPr kumimoji="0" lang="es-UY" sz="2394" b="1"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2" name="SlideModel shp164"/>
          <p:cNvSpPr txBox="1"/>
          <p:nvPr/>
        </p:nvSpPr>
        <p:spPr>
          <a:xfrm>
            <a:off x="6450468" y="1374375"/>
            <a:ext cx="5021349" cy="338114"/>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130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Get </a:t>
            </a:r>
            <a:r>
              <a:rPr kumimoji="0" lang="en-US" sz="1600" b="1"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15% discount</a:t>
            </a:r>
            <a:r>
              <a:rPr kumimoji="0" lang="en-US"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 from regular price</a:t>
            </a:r>
            <a:endParaRPr kumimoji="0" lang="es-UY" sz="16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8" name="SlideModel shp165"/>
          <p:cNvSpPr>
            <a:spLocks/>
          </p:cNvSpPr>
          <p:nvPr/>
        </p:nvSpPr>
        <p:spPr bwMode="auto">
          <a:xfrm>
            <a:off x="1029764" y="878137"/>
            <a:ext cx="3940343" cy="230996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bg1"/>
          </a:solidFill>
          <a:ln w="0">
            <a:noFill/>
            <a:prstDash val="solid"/>
            <a:round/>
            <a:headEnd/>
            <a:tailEnd/>
          </a:ln>
        </p:spPr>
        <p:txBody>
          <a:bodyPr vert="horz" wrap="square" lIns="91320" tIns="45660" rIns="91320" bIns="45660" numCol="1" anchor="t" anchorCtr="0" compatLnSpc="1">
            <a:prstTxWarp prst="textNoShape">
              <a:avLst/>
            </a:prstTxWarp>
          </a:bodyPr>
          <a:lstStyle/>
          <a:p>
            <a:pPr marL="0" marR="0" lvl="0" indent="0" algn="l" defTabSz="91330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a:ea typeface="+mn-ea"/>
              <a:cs typeface="+mn-cs"/>
            </a:endParaRPr>
          </a:p>
        </p:txBody>
      </p:sp>
      <p:pic>
        <p:nvPicPr>
          <p:cNvPr id="2" name="Picture 1"/>
          <p:cNvPicPr>
            <a:picLocks noChangeAspect="1"/>
          </p:cNvPicPr>
          <p:nvPr/>
        </p:nvPicPr>
        <p:blipFill>
          <a:blip r:embed="rId6"/>
          <a:stretch>
            <a:fillRect/>
          </a:stretch>
        </p:blipFill>
        <p:spPr>
          <a:xfrm>
            <a:off x="1017902" y="876739"/>
            <a:ext cx="3952206" cy="2307635"/>
          </a:xfrm>
          <a:prstGeom prst="rect">
            <a:avLst/>
          </a:prstGeom>
        </p:spPr>
      </p:pic>
    </p:spTree>
    <p:extLst>
      <p:ext uri="{BB962C8B-B14F-4D97-AF65-F5344CB8AC3E}">
        <p14:creationId xmlns:p14="http://schemas.microsoft.com/office/powerpoint/2010/main" val="280556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98491" y="3164751"/>
            <a:ext cx="2791845" cy="5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6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C801E3D9-5ED9-4D9C-86C7-7BC59318B67D}"/>
              </a:ext>
            </a:extLst>
          </p:cNvPr>
          <p:cNvSpPr>
            <a:spLocks noGrp="1"/>
          </p:cNvSpPr>
          <p:nvPr>
            <p:ph type="ftr" sz="quarter" idx="11"/>
          </p:nvPr>
        </p:nvSpPr>
        <p:spPr>
          <a:xfrm rot="16200000">
            <a:off x="9841399" y="4396806"/>
            <a:ext cx="3859795" cy="365125"/>
          </a:xfrm>
        </p:spPr>
        <p:txBody>
          <a:bodyPr/>
          <a:lstStyle/>
          <a:p>
            <a:r>
              <a:rPr lang="en-US" dirty="0">
                <a:solidFill>
                  <a:schemeClr val="bg1"/>
                </a:solidFill>
              </a:rPr>
              <a:t>About UI-</a:t>
            </a:r>
            <a:r>
              <a:rPr lang="en-US" dirty="0" err="1">
                <a:solidFill>
                  <a:schemeClr val="bg1"/>
                </a:solidFill>
              </a:rPr>
              <a:t>ux</a:t>
            </a:r>
            <a:endParaRPr lang="en-US" dirty="0">
              <a:solidFill>
                <a:schemeClr val="bg1"/>
              </a:solidFill>
            </a:endParaRPr>
          </a:p>
        </p:txBody>
      </p:sp>
      <p:sp>
        <p:nvSpPr>
          <p:cNvPr id="9" name="Slide Number Placeholder 8">
            <a:extLst>
              <a:ext uri="{FF2B5EF4-FFF2-40B4-BE49-F238E27FC236}">
                <a16:creationId xmlns:a16="http://schemas.microsoft.com/office/drawing/2014/main" id="{6669C4F8-6FB9-41CE-A277-36561EA98C03}"/>
              </a:ext>
            </a:extLst>
          </p:cNvPr>
          <p:cNvSpPr>
            <a:spLocks noGrp="1"/>
          </p:cNvSpPr>
          <p:nvPr>
            <p:ph type="sldNum" sz="quarter" idx="12"/>
          </p:nvPr>
        </p:nvSpPr>
        <p:spPr>
          <a:xfrm>
            <a:off x="515519" y="5985282"/>
            <a:ext cx="732443" cy="365125"/>
          </a:xfrm>
        </p:spPr>
        <p:txBody>
          <a:bodyPr/>
          <a:lstStyle/>
          <a:p>
            <a:fld id="{96E69268-9C8B-4EBF-A9EE-DC5DC2D48DC3}" type="slidenum">
              <a:rPr lang="en-US" smtClean="0"/>
              <a:pPr/>
              <a:t>2</a:t>
            </a:fld>
            <a:endParaRPr lang="en-US" dirty="0"/>
          </a:p>
        </p:txBody>
      </p:sp>
      <p:pic>
        <p:nvPicPr>
          <p:cNvPr id="6" name="Picture Placeholder 5">
            <a:extLst>
              <a:ext uri="{FF2B5EF4-FFF2-40B4-BE49-F238E27FC236}">
                <a16:creationId xmlns:a16="http://schemas.microsoft.com/office/drawing/2014/main" id="{598058AE-53D2-4CE8-A9A4-8C621D445C9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71" b="71"/>
          <a:stretch/>
        </p:blipFill>
        <p:spPr>
          <a:xfrm>
            <a:off x="6166507" y="1280605"/>
            <a:ext cx="4287838" cy="4287837"/>
          </a:xfrm>
        </p:spPr>
      </p:pic>
      <p:sp>
        <p:nvSpPr>
          <p:cNvPr id="10" name="Text Placeholder 10">
            <a:extLst>
              <a:ext uri="{FF2B5EF4-FFF2-40B4-BE49-F238E27FC236}">
                <a16:creationId xmlns:a16="http://schemas.microsoft.com/office/drawing/2014/main" id="{F128CCA1-9F8D-4FF1-8843-F278507921A4}"/>
              </a:ext>
            </a:extLst>
          </p:cNvPr>
          <p:cNvSpPr txBox="1">
            <a:spLocks/>
          </p:cNvSpPr>
          <p:nvPr/>
        </p:nvSpPr>
        <p:spPr>
          <a:xfrm>
            <a:off x="2133973" y="1628800"/>
            <a:ext cx="2898145" cy="1423355"/>
          </a:xfrm>
          <a:prstGeom prst="rect">
            <a:avLst/>
          </a:prstGeom>
          <a:effectLst>
            <a:outerShdw dist="88900" dir="2700000" algn="tl" rotWithShape="0">
              <a:prstClr val="black">
                <a:alpha val="50000"/>
              </a:prstClr>
            </a:outerShdw>
          </a:effectLst>
        </p:spPr>
        <p:txBody>
          <a:bodyPr anchor="ct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80000"/>
              </a:lnSpc>
              <a:spcBef>
                <a:spcPts val="0"/>
              </a:spcBef>
              <a:buNone/>
            </a:pPr>
            <a:r>
              <a:rPr lang="en-IN" sz="5400" b="1" dirty="0">
                <a:solidFill>
                  <a:schemeClr val="bg1"/>
                </a:solidFill>
              </a:rPr>
              <a:t>UI-UX DESIGN</a:t>
            </a:r>
          </a:p>
        </p:txBody>
      </p:sp>
      <p:sp>
        <p:nvSpPr>
          <p:cNvPr id="11" name="TextBox 10">
            <a:extLst>
              <a:ext uri="{FF2B5EF4-FFF2-40B4-BE49-F238E27FC236}">
                <a16:creationId xmlns:a16="http://schemas.microsoft.com/office/drawing/2014/main" id="{EE1B26B7-9803-4DA5-B642-29008A7841B7}"/>
              </a:ext>
            </a:extLst>
          </p:cNvPr>
          <p:cNvSpPr txBox="1"/>
          <p:nvPr/>
        </p:nvSpPr>
        <p:spPr>
          <a:xfrm>
            <a:off x="2200755" y="3242947"/>
            <a:ext cx="3533618" cy="3078407"/>
          </a:xfrm>
          <a:prstGeom prst="rect">
            <a:avLst/>
          </a:prstGeom>
          <a:noFill/>
        </p:spPr>
        <p:txBody>
          <a:bodyPr wrap="square" lIns="0" tIns="0" rIns="0" bIns="0" rtlCol="0" anchor="t">
            <a:spAutoFit/>
          </a:bodyPr>
          <a:lstStyle/>
          <a:p>
            <a:pPr>
              <a:lnSpc>
                <a:spcPct val="120000"/>
              </a:lnSpc>
            </a:pPr>
            <a:r>
              <a:rPr lang="en-US" sz="1400" kern="0" dirty="0">
                <a:solidFill>
                  <a:schemeClr val="bg1"/>
                </a:solidFill>
                <a:ea typeface="Calibri Light" charset="0"/>
                <a:cs typeface="Segoe UI" panose="020B0502040204020203" pitchFamily="34" charset="0"/>
              </a:rPr>
              <a:t>User interface (UI) design is the process of designing the look, feel, and interactivity of a digital product.</a:t>
            </a:r>
          </a:p>
          <a:p>
            <a:pPr>
              <a:lnSpc>
                <a:spcPct val="120000"/>
              </a:lnSpc>
            </a:pPr>
            <a:endParaRPr lang="en-US" sz="1400" kern="0" dirty="0">
              <a:solidFill>
                <a:schemeClr val="bg1"/>
              </a:solidFill>
              <a:ea typeface="Calibri Light" charset="0"/>
              <a:cs typeface="Segoe UI" panose="020B0502040204020203" pitchFamily="34" charset="0"/>
            </a:endParaRPr>
          </a:p>
          <a:p>
            <a:pPr>
              <a:lnSpc>
                <a:spcPct val="120000"/>
              </a:lnSpc>
            </a:pPr>
            <a:r>
              <a:rPr lang="en-US" sz="1400" kern="0" dirty="0">
                <a:solidFill>
                  <a:schemeClr val="bg1"/>
                </a:solidFill>
                <a:ea typeface="Calibri Light" charset="0"/>
                <a:cs typeface="Segoe UI" panose="020B0502040204020203" pitchFamily="34" charset="0"/>
              </a:rPr>
              <a:t>A user interface is the point of interaction between humans and computers. User interface design is the process of designing how these interfaces look and behave. </a:t>
            </a:r>
          </a:p>
          <a:p>
            <a:pPr>
              <a:lnSpc>
                <a:spcPct val="120000"/>
              </a:lnSpc>
            </a:pPr>
            <a:r>
              <a:rPr lang="en-US" sz="1400" kern="0" dirty="0">
                <a:solidFill>
                  <a:schemeClr val="bg1"/>
                </a:solidFill>
                <a:ea typeface="Calibri Light" charset="0"/>
                <a:cs typeface="Segoe UI" panose="020B0502040204020203" pitchFamily="34" charset="0"/>
              </a:rPr>
              <a:t>Imagine you’re using an app on your smartphone to book flights. The screens you navigate, the buttons you tap and the forms you fill out are all part of the user interface.</a:t>
            </a:r>
          </a:p>
        </p:txBody>
      </p:sp>
      <p:grpSp>
        <p:nvGrpSpPr>
          <p:cNvPr id="17" name="Group 16">
            <a:extLst>
              <a:ext uri="{FF2B5EF4-FFF2-40B4-BE49-F238E27FC236}">
                <a16:creationId xmlns:a16="http://schemas.microsoft.com/office/drawing/2014/main" id="{DD331E30-F6C8-488F-9600-61DD07A61087}"/>
              </a:ext>
            </a:extLst>
          </p:cNvPr>
          <p:cNvGrpSpPr/>
          <p:nvPr/>
        </p:nvGrpSpPr>
        <p:grpSpPr>
          <a:xfrm>
            <a:off x="687371" y="453687"/>
            <a:ext cx="671840" cy="627247"/>
            <a:chOff x="8110636" y="2060848"/>
            <a:chExt cx="871135" cy="813314"/>
          </a:xfrm>
          <a:solidFill>
            <a:schemeClr val="bg1"/>
          </a:solidFill>
        </p:grpSpPr>
        <p:sp>
          <p:nvSpPr>
            <p:cNvPr id="18" name="Rectangle 17">
              <a:extLst>
                <a:ext uri="{FF2B5EF4-FFF2-40B4-BE49-F238E27FC236}">
                  <a16:creationId xmlns:a16="http://schemas.microsoft.com/office/drawing/2014/main" id="{B004CFF3-01F9-43A0-8C4A-D0AE2C2D3EAA}"/>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975610C-335B-405D-9C3A-A1E2A6CB14BD}"/>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2B91A34A-D8CB-41A3-A158-0403E318D7B1}"/>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BB4AF37E-AECF-4BA5-92D5-5EB7E2E7FF86}"/>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0557EDF-27B0-473D-BA86-16F9BBCAF292}"/>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FF3BD3D-F9CA-4D7C-96AE-87728F1ACC36}"/>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1416B27C-B963-4CFB-91EB-6F1E8AAC2F52}"/>
              </a:ext>
            </a:extLst>
          </p:cNvPr>
          <p:cNvSpPr/>
          <p:nvPr/>
        </p:nvSpPr>
        <p:spPr>
          <a:xfrm>
            <a:off x="1629916" y="407010"/>
            <a:ext cx="3240360" cy="553998"/>
          </a:xfrm>
          <a:prstGeom prst="rect">
            <a:avLst/>
          </a:prstGeom>
        </p:spPr>
        <p:txBody>
          <a:bodyPr wrap="square">
            <a:spAutoFit/>
          </a:bodyPr>
          <a:lstStyle/>
          <a:p>
            <a:r>
              <a:rPr lang="en-IN" sz="3000" b="1" dirty="0">
                <a:solidFill>
                  <a:schemeClr val="bg1"/>
                </a:solidFill>
              </a:rPr>
              <a:t>INTRODUCTION</a:t>
            </a:r>
            <a:endParaRPr lang="en-IN" sz="3000" b="1" dirty="0"/>
          </a:p>
        </p:txBody>
      </p:sp>
    </p:spTree>
    <p:extLst>
      <p:ext uri="{BB962C8B-B14F-4D97-AF65-F5344CB8AC3E}">
        <p14:creationId xmlns:p14="http://schemas.microsoft.com/office/powerpoint/2010/main" val="102974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60A918-BBF1-4BE4-B18E-0A736CD30926}"/>
              </a:ext>
            </a:extLst>
          </p:cNvPr>
          <p:cNvGrpSpPr/>
          <p:nvPr/>
        </p:nvGrpSpPr>
        <p:grpSpPr>
          <a:xfrm>
            <a:off x="3668425" y="242351"/>
            <a:ext cx="648072" cy="524959"/>
            <a:chOff x="2909888" y="2309251"/>
            <a:chExt cx="622346" cy="504120"/>
          </a:xfrm>
          <a:solidFill>
            <a:schemeClr val="bg1"/>
          </a:solidFill>
        </p:grpSpPr>
        <p:sp>
          <p:nvSpPr>
            <p:cNvPr id="13" name="Freeform 5">
              <a:extLst>
                <a:ext uri="{FF2B5EF4-FFF2-40B4-BE49-F238E27FC236}">
                  <a16:creationId xmlns:a16="http://schemas.microsoft.com/office/drawing/2014/main" id="{BA3CF665-3074-4305-8C4D-E050BED3A232}"/>
                </a:ext>
              </a:extLst>
            </p:cNvPr>
            <p:cNvSpPr>
              <a:spLocks/>
            </p:cNvSpPr>
            <p:nvPr/>
          </p:nvSpPr>
          <p:spPr bwMode="auto">
            <a:xfrm>
              <a:off x="2909888" y="2309251"/>
              <a:ext cx="312834" cy="504120"/>
            </a:xfrm>
            <a:custGeom>
              <a:avLst/>
              <a:gdLst>
                <a:gd name="T0" fmla="*/ 129 w 197"/>
                <a:gd name="T1" fmla="*/ 144 h 318"/>
                <a:gd name="T2" fmla="*/ 101 w 197"/>
                <a:gd name="T3" fmla="*/ 140 h 318"/>
                <a:gd name="T4" fmla="*/ 66 w 197"/>
                <a:gd name="T5" fmla="*/ 147 h 318"/>
                <a:gd name="T6" fmla="*/ 139 w 197"/>
                <a:gd name="T7" fmla="*/ 53 h 318"/>
                <a:gd name="T8" fmla="*/ 147 w 197"/>
                <a:gd name="T9" fmla="*/ 46 h 318"/>
                <a:gd name="T10" fmla="*/ 156 w 197"/>
                <a:gd name="T11" fmla="*/ 13 h 318"/>
                <a:gd name="T12" fmla="*/ 155 w 197"/>
                <a:gd name="T13" fmla="*/ 5 h 318"/>
                <a:gd name="T14" fmla="*/ 148 w 197"/>
                <a:gd name="T15" fmla="*/ 0 h 318"/>
                <a:gd name="T16" fmla="*/ 138 w 197"/>
                <a:gd name="T17" fmla="*/ 0 h 318"/>
                <a:gd name="T18" fmla="*/ 16 w 197"/>
                <a:gd name="T19" fmla="*/ 128 h 318"/>
                <a:gd name="T20" fmla="*/ 31 w 197"/>
                <a:gd name="T21" fmla="*/ 281 h 318"/>
                <a:gd name="T22" fmla="*/ 105 w 197"/>
                <a:gd name="T23" fmla="*/ 318 h 318"/>
                <a:gd name="T24" fmla="*/ 105 w 197"/>
                <a:gd name="T25" fmla="*/ 318 h 318"/>
                <a:gd name="T26" fmla="*/ 191 w 197"/>
                <a:gd name="T27" fmla="*/ 253 h 318"/>
                <a:gd name="T28" fmla="*/ 183 w 197"/>
                <a:gd name="T29" fmla="*/ 186 h 318"/>
                <a:gd name="T30" fmla="*/ 129 w 197"/>
                <a:gd name="T31" fmla="*/ 14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8">
                  <a:moveTo>
                    <a:pt x="129" y="144"/>
                  </a:moveTo>
                  <a:cubicBezTo>
                    <a:pt x="120" y="141"/>
                    <a:pt x="111" y="140"/>
                    <a:pt x="101" y="140"/>
                  </a:cubicBezTo>
                  <a:cubicBezTo>
                    <a:pt x="87" y="140"/>
                    <a:pt x="76" y="143"/>
                    <a:pt x="66" y="147"/>
                  </a:cubicBezTo>
                  <a:cubicBezTo>
                    <a:pt x="75" y="115"/>
                    <a:pt x="96" y="59"/>
                    <a:pt x="139" y="53"/>
                  </a:cubicBezTo>
                  <a:cubicBezTo>
                    <a:pt x="142" y="53"/>
                    <a:pt x="146" y="50"/>
                    <a:pt x="147" y="46"/>
                  </a:cubicBezTo>
                  <a:cubicBezTo>
                    <a:pt x="156" y="13"/>
                    <a:pt x="156" y="13"/>
                    <a:pt x="156" y="13"/>
                  </a:cubicBezTo>
                  <a:cubicBezTo>
                    <a:pt x="157" y="10"/>
                    <a:pt x="156" y="7"/>
                    <a:pt x="155" y="5"/>
                  </a:cubicBezTo>
                  <a:cubicBezTo>
                    <a:pt x="153" y="2"/>
                    <a:pt x="150" y="1"/>
                    <a:pt x="148" y="0"/>
                  </a:cubicBezTo>
                  <a:cubicBezTo>
                    <a:pt x="144" y="0"/>
                    <a:pt x="141" y="0"/>
                    <a:pt x="138" y="0"/>
                  </a:cubicBezTo>
                  <a:cubicBezTo>
                    <a:pt x="88" y="0"/>
                    <a:pt x="38" y="53"/>
                    <a:pt x="16" y="128"/>
                  </a:cubicBezTo>
                  <a:cubicBezTo>
                    <a:pt x="4" y="172"/>
                    <a:pt x="0" y="239"/>
                    <a:pt x="31" y="281"/>
                  </a:cubicBezTo>
                  <a:cubicBezTo>
                    <a:pt x="48" y="304"/>
                    <a:pt x="73" y="317"/>
                    <a:pt x="105" y="318"/>
                  </a:cubicBezTo>
                  <a:cubicBezTo>
                    <a:pt x="105" y="318"/>
                    <a:pt x="105" y="318"/>
                    <a:pt x="105" y="318"/>
                  </a:cubicBezTo>
                  <a:cubicBezTo>
                    <a:pt x="145" y="318"/>
                    <a:pt x="180" y="292"/>
                    <a:pt x="191" y="253"/>
                  </a:cubicBezTo>
                  <a:cubicBezTo>
                    <a:pt x="197" y="231"/>
                    <a:pt x="194" y="207"/>
                    <a:pt x="183" y="186"/>
                  </a:cubicBezTo>
                  <a:cubicBezTo>
                    <a:pt x="171" y="166"/>
                    <a:pt x="152" y="151"/>
                    <a:pt x="129" y="1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4" name="Freeform 6">
              <a:extLst>
                <a:ext uri="{FF2B5EF4-FFF2-40B4-BE49-F238E27FC236}">
                  <a16:creationId xmlns:a16="http://schemas.microsoft.com/office/drawing/2014/main" id="{FB40B60A-72BF-4D90-8146-5316A6282F90}"/>
                </a:ext>
              </a:extLst>
            </p:cNvPr>
            <p:cNvSpPr>
              <a:spLocks/>
            </p:cNvSpPr>
            <p:nvPr/>
          </p:nvSpPr>
          <p:spPr bwMode="auto">
            <a:xfrm>
              <a:off x="3219400" y="2309251"/>
              <a:ext cx="312834" cy="504120"/>
            </a:xfrm>
            <a:custGeom>
              <a:avLst/>
              <a:gdLst>
                <a:gd name="T0" fmla="*/ 182 w 197"/>
                <a:gd name="T1" fmla="*/ 186 h 318"/>
                <a:gd name="T2" fmla="*/ 129 w 197"/>
                <a:gd name="T3" fmla="*/ 144 h 318"/>
                <a:gd name="T4" fmla="*/ 101 w 197"/>
                <a:gd name="T5" fmla="*/ 140 h 318"/>
                <a:gd name="T6" fmla="*/ 66 w 197"/>
                <a:gd name="T7" fmla="*/ 147 h 318"/>
                <a:gd name="T8" fmla="*/ 138 w 197"/>
                <a:gd name="T9" fmla="*/ 53 h 318"/>
                <a:gd name="T10" fmla="*/ 146 w 197"/>
                <a:gd name="T11" fmla="*/ 46 h 318"/>
                <a:gd name="T12" fmla="*/ 155 w 197"/>
                <a:gd name="T13" fmla="*/ 13 h 318"/>
                <a:gd name="T14" fmla="*/ 154 w 197"/>
                <a:gd name="T15" fmla="*/ 5 h 318"/>
                <a:gd name="T16" fmla="*/ 147 w 197"/>
                <a:gd name="T17" fmla="*/ 0 h 318"/>
                <a:gd name="T18" fmla="*/ 138 w 197"/>
                <a:gd name="T19" fmla="*/ 0 h 318"/>
                <a:gd name="T20" fmla="*/ 16 w 197"/>
                <a:gd name="T21" fmla="*/ 128 h 318"/>
                <a:gd name="T22" fmla="*/ 30 w 197"/>
                <a:gd name="T23" fmla="*/ 281 h 318"/>
                <a:gd name="T24" fmla="*/ 105 w 197"/>
                <a:gd name="T25" fmla="*/ 318 h 318"/>
                <a:gd name="T26" fmla="*/ 105 w 197"/>
                <a:gd name="T27" fmla="*/ 318 h 318"/>
                <a:gd name="T28" fmla="*/ 190 w 197"/>
                <a:gd name="T29" fmla="*/ 253 h 318"/>
                <a:gd name="T30" fmla="*/ 182 w 197"/>
                <a:gd name="T31" fmla="*/ 1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8">
                  <a:moveTo>
                    <a:pt x="182" y="186"/>
                  </a:moveTo>
                  <a:cubicBezTo>
                    <a:pt x="171" y="166"/>
                    <a:pt x="152" y="151"/>
                    <a:pt x="129" y="144"/>
                  </a:cubicBezTo>
                  <a:cubicBezTo>
                    <a:pt x="119" y="141"/>
                    <a:pt x="110" y="140"/>
                    <a:pt x="101" y="140"/>
                  </a:cubicBezTo>
                  <a:cubicBezTo>
                    <a:pt x="87" y="140"/>
                    <a:pt x="75" y="143"/>
                    <a:pt x="66" y="147"/>
                  </a:cubicBezTo>
                  <a:cubicBezTo>
                    <a:pt x="75" y="115"/>
                    <a:pt x="96" y="59"/>
                    <a:pt x="138" y="53"/>
                  </a:cubicBezTo>
                  <a:cubicBezTo>
                    <a:pt x="142" y="53"/>
                    <a:pt x="145" y="50"/>
                    <a:pt x="146" y="46"/>
                  </a:cubicBezTo>
                  <a:cubicBezTo>
                    <a:pt x="155" y="13"/>
                    <a:pt x="155" y="13"/>
                    <a:pt x="155" y="13"/>
                  </a:cubicBezTo>
                  <a:cubicBezTo>
                    <a:pt x="156" y="10"/>
                    <a:pt x="156" y="7"/>
                    <a:pt x="154" y="5"/>
                  </a:cubicBezTo>
                  <a:cubicBezTo>
                    <a:pt x="153" y="2"/>
                    <a:pt x="150" y="1"/>
                    <a:pt x="147" y="0"/>
                  </a:cubicBezTo>
                  <a:cubicBezTo>
                    <a:pt x="144" y="0"/>
                    <a:pt x="141" y="0"/>
                    <a:pt x="138" y="0"/>
                  </a:cubicBezTo>
                  <a:cubicBezTo>
                    <a:pt x="87" y="0"/>
                    <a:pt x="37" y="53"/>
                    <a:pt x="16" y="128"/>
                  </a:cubicBezTo>
                  <a:cubicBezTo>
                    <a:pt x="4" y="172"/>
                    <a:pt x="0" y="239"/>
                    <a:pt x="30" y="281"/>
                  </a:cubicBezTo>
                  <a:cubicBezTo>
                    <a:pt x="48" y="304"/>
                    <a:pt x="72" y="317"/>
                    <a:pt x="105" y="318"/>
                  </a:cubicBezTo>
                  <a:cubicBezTo>
                    <a:pt x="105" y="318"/>
                    <a:pt x="105" y="318"/>
                    <a:pt x="105" y="318"/>
                  </a:cubicBezTo>
                  <a:cubicBezTo>
                    <a:pt x="145" y="318"/>
                    <a:pt x="180" y="292"/>
                    <a:pt x="190" y="253"/>
                  </a:cubicBezTo>
                  <a:cubicBezTo>
                    <a:pt x="197" y="231"/>
                    <a:pt x="194" y="207"/>
                    <a:pt x="182" y="1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15" name="TextBox 14">
            <a:extLst>
              <a:ext uri="{FF2B5EF4-FFF2-40B4-BE49-F238E27FC236}">
                <a16:creationId xmlns:a16="http://schemas.microsoft.com/office/drawing/2014/main" id="{905A43D6-8028-4AB2-B6A9-79B57F924C99}"/>
              </a:ext>
            </a:extLst>
          </p:cNvPr>
          <p:cNvSpPr txBox="1"/>
          <p:nvPr/>
        </p:nvSpPr>
        <p:spPr>
          <a:xfrm>
            <a:off x="6094412" y="3283483"/>
            <a:ext cx="4159830" cy="246221"/>
          </a:xfrm>
          <a:prstGeom prst="rect">
            <a:avLst/>
          </a:prstGeom>
          <a:noFill/>
        </p:spPr>
        <p:txBody>
          <a:bodyPr wrap="square" lIns="0" tIns="0" rIns="0" bIns="0" rtlCol="0" anchor="b">
            <a:spAutoFit/>
          </a:bodyPr>
          <a:lstStyle/>
          <a:p>
            <a:endParaRPr lang="en-US" sz="1600" kern="0" dirty="0">
              <a:solidFill>
                <a:schemeClr val="bg1"/>
              </a:solidFill>
              <a:ea typeface="Calibri Light" charset="0"/>
              <a:cs typeface="Segoe UI" panose="020B0502040204020203" pitchFamily="34" charset="0"/>
            </a:endParaRPr>
          </a:p>
        </p:txBody>
      </p:sp>
      <p:cxnSp>
        <p:nvCxnSpPr>
          <p:cNvPr id="16" name="Straight Connector 15">
            <a:extLst>
              <a:ext uri="{FF2B5EF4-FFF2-40B4-BE49-F238E27FC236}">
                <a16:creationId xmlns:a16="http://schemas.microsoft.com/office/drawing/2014/main" id="{68EE8B29-FEE3-4569-93AD-FD586E0E8ADC}"/>
              </a:ext>
            </a:extLst>
          </p:cNvPr>
          <p:cNvCxnSpPr>
            <a:cxnSpLocks/>
          </p:cNvCxnSpPr>
          <p:nvPr/>
        </p:nvCxnSpPr>
        <p:spPr>
          <a:xfrm>
            <a:off x="3774131" y="5603402"/>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5154E1-CF27-484C-822E-70B508A00660}"/>
              </a:ext>
            </a:extLst>
          </p:cNvPr>
          <p:cNvSpPr txBox="1"/>
          <p:nvPr/>
        </p:nvSpPr>
        <p:spPr>
          <a:xfrm>
            <a:off x="4532864" y="5432488"/>
            <a:ext cx="2013794" cy="301557"/>
          </a:xfrm>
          <a:prstGeom prst="rect">
            <a:avLst/>
          </a:prstGeom>
          <a:noFill/>
        </p:spPr>
        <p:txBody>
          <a:bodyPr wrap="square" lIns="0" tIns="0" rIns="0" bIns="0" rtlCol="0" anchor="ctr">
            <a:spAutoFit/>
          </a:bodyPr>
          <a:lstStyle/>
          <a:p>
            <a:pPr>
              <a:lnSpc>
                <a:spcPct val="120000"/>
              </a:lnSpc>
            </a:pPr>
            <a:r>
              <a:rPr lang="en-US" sz="1800" b="1" kern="0" dirty="0" err="1">
                <a:solidFill>
                  <a:schemeClr val="accent2"/>
                </a:solidFill>
                <a:ea typeface="Calibri Light" charset="0"/>
                <a:cs typeface="Segoe UI" panose="020B0502040204020203" pitchFamily="34" charset="0"/>
              </a:rPr>
              <a:t>Yatharth</a:t>
            </a:r>
            <a:r>
              <a:rPr lang="en-US" sz="1800" b="1" kern="0" dirty="0">
                <a:solidFill>
                  <a:schemeClr val="accent2"/>
                </a:solidFill>
                <a:ea typeface="Calibri Light" charset="0"/>
                <a:cs typeface="Segoe UI" panose="020B0502040204020203" pitchFamily="34" charset="0"/>
              </a:rPr>
              <a:t> Chauhan</a:t>
            </a:r>
          </a:p>
        </p:txBody>
      </p:sp>
      <p:sp>
        <p:nvSpPr>
          <p:cNvPr id="20" name="Footer Placeholder 19">
            <a:extLst>
              <a:ext uri="{FF2B5EF4-FFF2-40B4-BE49-F238E27FC236}">
                <a16:creationId xmlns:a16="http://schemas.microsoft.com/office/drawing/2014/main" id="{A53F0D55-0A90-4908-B728-6ECF4320D1E2}"/>
              </a:ext>
            </a:extLst>
          </p:cNvPr>
          <p:cNvSpPr>
            <a:spLocks noGrp="1"/>
          </p:cNvSpPr>
          <p:nvPr>
            <p:ph type="ftr" sz="quarter" idx="11"/>
          </p:nvPr>
        </p:nvSpPr>
        <p:spPr>
          <a:xfrm rot="16200000">
            <a:off x="9719859" y="3949304"/>
            <a:ext cx="3859795" cy="365125"/>
          </a:xfrm>
        </p:spPr>
        <p:txBody>
          <a:bodyPr/>
          <a:lstStyle/>
          <a:p>
            <a:r>
              <a:rPr lang="en-US" dirty="0">
                <a:solidFill>
                  <a:schemeClr val="bg1"/>
                </a:solidFill>
              </a:rPr>
              <a:t>WEB UI</a:t>
            </a:r>
          </a:p>
        </p:txBody>
      </p:sp>
      <p:sp>
        <p:nvSpPr>
          <p:cNvPr id="21" name="Slide Number Placeholder 20">
            <a:extLst>
              <a:ext uri="{FF2B5EF4-FFF2-40B4-BE49-F238E27FC236}">
                <a16:creationId xmlns:a16="http://schemas.microsoft.com/office/drawing/2014/main" id="{E99A3B37-D39C-4B57-94CE-E4EB550EECFD}"/>
              </a:ext>
            </a:extLst>
          </p:cNvPr>
          <p:cNvSpPr>
            <a:spLocks noGrp="1"/>
          </p:cNvSpPr>
          <p:nvPr>
            <p:ph type="sldNum" sz="quarter" idx="12"/>
          </p:nvPr>
        </p:nvSpPr>
        <p:spPr>
          <a:xfrm>
            <a:off x="515519" y="6009109"/>
            <a:ext cx="732443" cy="365125"/>
          </a:xfrm>
        </p:spPr>
        <p:txBody>
          <a:bodyPr/>
          <a:lstStyle/>
          <a:p>
            <a:fld id="{96E69268-9C8B-4EBF-A9EE-DC5DC2D48DC3}" type="slidenum">
              <a:rPr lang="en-US" smtClean="0"/>
              <a:pPr/>
              <a:t>3</a:t>
            </a:fld>
            <a:endParaRPr lang="en-US" dirty="0"/>
          </a:p>
        </p:txBody>
      </p:sp>
      <p:sp>
        <p:nvSpPr>
          <p:cNvPr id="23" name="TextBox 22">
            <a:extLst>
              <a:ext uri="{FF2B5EF4-FFF2-40B4-BE49-F238E27FC236}">
                <a16:creationId xmlns:a16="http://schemas.microsoft.com/office/drawing/2014/main" id="{480E43F1-E35C-4D35-A6F3-1229C4D2F243}"/>
              </a:ext>
            </a:extLst>
          </p:cNvPr>
          <p:cNvSpPr txBox="1"/>
          <p:nvPr/>
        </p:nvSpPr>
        <p:spPr>
          <a:xfrm rot="16200000">
            <a:off x="-882303" y="3254940"/>
            <a:ext cx="3416764" cy="646331"/>
          </a:xfrm>
          <a:prstGeom prst="rect">
            <a:avLst/>
          </a:prstGeom>
          <a:noFill/>
          <a:effectLst>
            <a:outerShdw dist="25400" dir="19200000" algn="tl" rotWithShape="0">
              <a:schemeClr val="accent1"/>
            </a:outerShdw>
          </a:effectLst>
        </p:spPr>
        <p:txBody>
          <a:bodyPr wrap="square" rtlCol="0" anchor="ctr">
            <a:spAutoFit/>
          </a:bodyPr>
          <a:lstStyle/>
          <a:p>
            <a:pPr algn="ctr"/>
            <a:r>
              <a:rPr lang="en-IN" sz="1800" b="1" spc="600" dirty="0">
                <a:solidFill>
                  <a:schemeClr val="bg1"/>
                </a:solidFill>
              </a:rPr>
              <a:t>JUPITER PROTOCOL</a:t>
            </a:r>
          </a:p>
        </p:txBody>
      </p:sp>
      <p:grpSp>
        <p:nvGrpSpPr>
          <p:cNvPr id="24" name="Group 23">
            <a:extLst>
              <a:ext uri="{FF2B5EF4-FFF2-40B4-BE49-F238E27FC236}">
                <a16:creationId xmlns:a16="http://schemas.microsoft.com/office/drawing/2014/main" id="{A9CBA069-7E34-4DAA-944B-93B445876C83}"/>
              </a:ext>
            </a:extLst>
          </p:cNvPr>
          <p:cNvGrpSpPr/>
          <p:nvPr/>
        </p:nvGrpSpPr>
        <p:grpSpPr>
          <a:xfrm>
            <a:off x="594784" y="453449"/>
            <a:ext cx="781434" cy="794328"/>
            <a:chOff x="594784" y="1497425"/>
            <a:chExt cx="781434" cy="794328"/>
          </a:xfrm>
        </p:grpSpPr>
        <p:sp>
          <p:nvSpPr>
            <p:cNvPr id="28" name="Rectangle 27">
              <a:extLst>
                <a:ext uri="{FF2B5EF4-FFF2-40B4-BE49-F238E27FC236}">
                  <a16:creationId xmlns:a16="http://schemas.microsoft.com/office/drawing/2014/main" id="{2367D280-5FBE-4C57-ABCF-10F251ECE7B1}"/>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B9E0E59D-BEA8-436D-B5D6-4001A1B8CB4B}"/>
                </a:ext>
              </a:extLst>
            </p:cNvPr>
            <p:cNvGrpSpPr/>
            <p:nvPr/>
          </p:nvGrpSpPr>
          <p:grpSpPr>
            <a:xfrm>
              <a:off x="687371" y="1497663"/>
              <a:ext cx="671840" cy="627247"/>
              <a:chOff x="8110636" y="2060848"/>
              <a:chExt cx="871135" cy="813314"/>
            </a:xfrm>
            <a:solidFill>
              <a:schemeClr val="bg1"/>
            </a:solidFill>
          </p:grpSpPr>
          <p:sp>
            <p:nvSpPr>
              <p:cNvPr id="30" name="Rectangle 29">
                <a:extLst>
                  <a:ext uri="{FF2B5EF4-FFF2-40B4-BE49-F238E27FC236}">
                    <a16:creationId xmlns:a16="http://schemas.microsoft.com/office/drawing/2014/main" id="{C101B75F-AF1A-4BE7-9B7C-53DF103DC5BD}"/>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E0BD12A-EBC2-4B42-BDBE-ADB71B4828DC}"/>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2E7238AC-8103-41DE-98F9-362C0E977F82}"/>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7946D1D3-4674-44A6-93D1-2F7EEA1F6BE5}"/>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D691CB90-60C4-44EC-B8BD-BDA159B6CC99}"/>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1BFDA07-CCC5-44DA-AE68-298A11DC56C1}"/>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22" name="Picture 21">
            <a:extLst>
              <a:ext uri="{FF2B5EF4-FFF2-40B4-BE49-F238E27FC236}">
                <a16:creationId xmlns:a16="http://schemas.microsoft.com/office/drawing/2014/main" id="{A8477CEA-B4A7-4B3D-8FC7-CDC40FDCEE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307" y="2639787"/>
            <a:ext cx="4166235" cy="2359660"/>
          </a:xfrm>
          <a:prstGeom prst="rect">
            <a:avLst/>
          </a:prstGeom>
          <a:noFill/>
          <a:ln>
            <a:noFill/>
          </a:ln>
        </p:spPr>
      </p:pic>
      <p:pic>
        <p:nvPicPr>
          <p:cNvPr id="25" name="Picture 24">
            <a:extLst>
              <a:ext uri="{FF2B5EF4-FFF2-40B4-BE49-F238E27FC236}">
                <a16:creationId xmlns:a16="http://schemas.microsoft.com/office/drawing/2014/main" id="{F1DB77C1-CB71-4223-94D3-157F7C6BCBC0}"/>
              </a:ext>
            </a:extLst>
          </p:cNvPr>
          <p:cNvPicPr/>
          <p:nvPr/>
        </p:nvPicPr>
        <p:blipFill rotWithShape="1">
          <a:blip r:embed="rId4" cstate="print">
            <a:extLst>
              <a:ext uri="{28A0092B-C50C-407E-A947-70E740481C1C}">
                <a14:useLocalDpi xmlns:a14="http://schemas.microsoft.com/office/drawing/2010/main" val="0"/>
              </a:ext>
            </a:extLst>
          </a:blip>
          <a:srcRect t="11485" b="76943"/>
          <a:stretch/>
        </p:blipFill>
        <p:spPr bwMode="auto">
          <a:xfrm>
            <a:off x="7016907" y="3929642"/>
            <a:ext cx="4270760" cy="223123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2A7BD729-15E7-4696-A533-4C80A427CBFD}"/>
              </a:ext>
            </a:extLst>
          </p:cNvPr>
          <p:cNvSpPr/>
          <p:nvPr/>
        </p:nvSpPr>
        <p:spPr>
          <a:xfrm>
            <a:off x="4498748" y="925755"/>
            <a:ext cx="5703081" cy="1569660"/>
          </a:xfrm>
          <a:prstGeom prst="rect">
            <a:avLst/>
          </a:prstGeom>
        </p:spPr>
        <p:txBody>
          <a:bodyPr wrap="square">
            <a:spAutoFit/>
          </a:bodyPr>
          <a:lstStyle/>
          <a:p>
            <a:r>
              <a:rPr lang="en-US" kern="0" dirty="0">
                <a:solidFill>
                  <a:schemeClr val="bg1"/>
                </a:solidFill>
                <a:ea typeface="Calibri Light" charset="0"/>
                <a:cs typeface="Segoe UI" panose="020B0502040204020203" pitchFamily="34" charset="0"/>
              </a:rPr>
              <a:t>Motive: Lend, borrow and earn with an autonomous credit protocol in the Cosmos universe. Open to all, closed to none</a:t>
            </a:r>
            <a:endParaRPr lang="en-IN" dirty="0"/>
          </a:p>
        </p:txBody>
      </p:sp>
      <p:sp>
        <p:nvSpPr>
          <p:cNvPr id="38" name="Rectangle 37">
            <a:extLst>
              <a:ext uri="{FF2B5EF4-FFF2-40B4-BE49-F238E27FC236}">
                <a16:creationId xmlns:a16="http://schemas.microsoft.com/office/drawing/2014/main" id="{97714E42-43D8-46A6-8F63-1ED7D8946B84}"/>
              </a:ext>
            </a:extLst>
          </p:cNvPr>
          <p:cNvSpPr/>
          <p:nvPr/>
        </p:nvSpPr>
        <p:spPr>
          <a:xfrm>
            <a:off x="4498749" y="305645"/>
            <a:ext cx="5703081" cy="461665"/>
          </a:xfrm>
          <a:prstGeom prst="rect">
            <a:avLst/>
          </a:prstGeom>
        </p:spPr>
        <p:txBody>
          <a:bodyPr wrap="square">
            <a:spAutoFit/>
          </a:bodyPr>
          <a:lstStyle/>
          <a:p>
            <a:r>
              <a:rPr lang="en-US" b="1" kern="0" dirty="0">
                <a:solidFill>
                  <a:schemeClr val="bg1"/>
                </a:solidFill>
                <a:ea typeface="Calibri Light" charset="0"/>
                <a:cs typeface="Segoe UI" panose="020B0502040204020203" pitchFamily="34" charset="0"/>
              </a:rPr>
              <a:t>JUPITER PROTOCOL</a:t>
            </a:r>
            <a:endParaRPr lang="en-IN" b="1" dirty="0"/>
          </a:p>
        </p:txBody>
      </p:sp>
      <p:sp>
        <p:nvSpPr>
          <p:cNvPr id="39" name="TextBox 38">
            <a:extLst>
              <a:ext uri="{FF2B5EF4-FFF2-40B4-BE49-F238E27FC236}">
                <a16:creationId xmlns:a16="http://schemas.microsoft.com/office/drawing/2014/main" id="{A8C560D0-EA05-41C4-925F-31B1BD2F6AB6}"/>
              </a:ext>
            </a:extLst>
          </p:cNvPr>
          <p:cNvSpPr txBox="1"/>
          <p:nvPr/>
        </p:nvSpPr>
        <p:spPr>
          <a:xfrm>
            <a:off x="4532864" y="5832269"/>
            <a:ext cx="2013794" cy="301557"/>
          </a:xfrm>
          <a:prstGeom prst="rect">
            <a:avLst/>
          </a:prstGeom>
          <a:noFill/>
        </p:spPr>
        <p:txBody>
          <a:bodyPr wrap="square" lIns="0" tIns="0" rIns="0" bIns="0" rtlCol="0" anchor="ctr">
            <a:spAutoFit/>
          </a:bodyPr>
          <a:lstStyle/>
          <a:p>
            <a:pPr>
              <a:lnSpc>
                <a:spcPct val="120000"/>
              </a:lnSpc>
            </a:pPr>
            <a:r>
              <a:rPr lang="en-US" sz="1800" b="1" kern="0" dirty="0">
                <a:solidFill>
                  <a:schemeClr val="accent2"/>
                </a:solidFill>
                <a:ea typeface="Calibri Light" charset="0"/>
                <a:cs typeface="Segoe UI" panose="020B0502040204020203" pitchFamily="34" charset="0"/>
              </a:rPr>
              <a:t>Pratham </a:t>
            </a:r>
          </a:p>
        </p:txBody>
      </p:sp>
      <p:sp>
        <p:nvSpPr>
          <p:cNvPr id="40" name="TextBox 39">
            <a:extLst>
              <a:ext uri="{FF2B5EF4-FFF2-40B4-BE49-F238E27FC236}">
                <a16:creationId xmlns:a16="http://schemas.microsoft.com/office/drawing/2014/main" id="{4B854671-AEF7-40D3-A27D-7C44BB208F8B}"/>
              </a:ext>
            </a:extLst>
          </p:cNvPr>
          <p:cNvSpPr txBox="1"/>
          <p:nvPr/>
        </p:nvSpPr>
        <p:spPr>
          <a:xfrm>
            <a:off x="4532864" y="6224728"/>
            <a:ext cx="2013794" cy="301557"/>
          </a:xfrm>
          <a:prstGeom prst="rect">
            <a:avLst/>
          </a:prstGeom>
          <a:noFill/>
        </p:spPr>
        <p:txBody>
          <a:bodyPr wrap="square" lIns="0" tIns="0" rIns="0" bIns="0" rtlCol="0" anchor="ctr">
            <a:spAutoFit/>
          </a:bodyPr>
          <a:lstStyle/>
          <a:p>
            <a:pPr>
              <a:lnSpc>
                <a:spcPct val="120000"/>
              </a:lnSpc>
            </a:pPr>
            <a:r>
              <a:rPr lang="en-US" sz="1800" b="1" kern="0" dirty="0" err="1">
                <a:solidFill>
                  <a:schemeClr val="accent2"/>
                </a:solidFill>
                <a:ea typeface="Calibri Light" charset="0"/>
                <a:cs typeface="Segoe UI" panose="020B0502040204020203" pitchFamily="34" charset="0"/>
              </a:rPr>
              <a:t>Jwalin</a:t>
            </a:r>
            <a:endParaRPr lang="en-US" sz="1800" b="1" kern="0" dirty="0">
              <a:solidFill>
                <a:schemeClr val="accent2"/>
              </a:solidFill>
              <a:ea typeface="Calibri Light" charset="0"/>
              <a:cs typeface="Segoe UI" panose="020B0502040204020203" pitchFamily="34" charset="0"/>
            </a:endParaRPr>
          </a:p>
        </p:txBody>
      </p:sp>
      <p:cxnSp>
        <p:nvCxnSpPr>
          <p:cNvPr id="41" name="Straight Connector 40">
            <a:extLst>
              <a:ext uri="{FF2B5EF4-FFF2-40B4-BE49-F238E27FC236}">
                <a16:creationId xmlns:a16="http://schemas.microsoft.com/office/drawing/2014/main" id="{04EA3AE2-7E1A-4B46-9037-43A1F775CA0D}"/>
              </a:ext>
            </a:extLst>
          </p:cNvPr>
          <p:cNvCxnSpPr>
            <a:cxnSpLocks/>
          </p:cNvCxnSpPr>
          <p:nvPr/>
        </p:nvCxnSpPr>
        <p:spPr>
          <a:xfrm>
            <a:off x="3776502" y="6002182"/>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23D62C-8C6D-49FF-A4E3-373D5BD4049D}"/>
              </a:ext>
            </a:extLst>
          </p:cNvPr>
          <p:cNvCxnSpPr>
            <a:cxnSpLocks/>
          </p:cNvCxnSpPr>
          <p:nvPr/>
        </p:nvCxnSpPr>
        <p:spPr>
          <a:xfrm>
            <a:off x="3797982" y="6395490"/>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57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60A918-BBF1-4BE4-B18E-0A736CD30926}"/>
              </a:ext>
            </a:extLst>
          </p:cNvPr>
          <p:cNvGrpSpPr/>
          <p:nvPr/>
        </p:nvGrpSpPr>
        <p:grpSpPr>
          <a:xfrm>
            <a:off x="3668425" y="242351"/>
            <a:ext cx="648072" cy="524959"/>
            <a:chOff x="2909888" y="2309251"/>
            <a:chExt cx="622346" cy="504120"/>
          </a:xfrm>
          <a:solidFill>
            <a:schemeClr val="bg1"/>
          </a:solidFill>
        </p:grpSpPr>
        <p:sp>
          <p:nvSpPr>
            <p:cNvPr id="13" name="Freeform 5">
              <a:extLst>
                <a:ext uri="{FF2B5EF4-FFF2-40B4-BE49-F238E27FC236}">
                  <a16:creationId xmlns:a16="http://schemas.microsoft.com/office/drawing/2014/main" id="{BA3CF665-3074-4305-8C4D-E050BED3A232}"/>
                </a:ext>
              </a:extLst>
            </p:cNvPr>
            <p:cNvSpPr>
              <a:spLocks/>
            </p:cNvSpPr>
            <p:nvPr/>
          </p:nvSpPr>
          <p:spPr bwMode="auto">
            <a:xfrm>
              <a:off x="2909888" y="2309251"/>
              <a:ext cx="312834" cy="504120"/>
            </a:xfrm>
            <a:custGeom>
              <a:avLst/>
              <a:gdLst>
                <a:gd name="T0" fmla="*/ 129 w 197"/>
                <a:gd name="T1" fmla="*/ 144 h 318"/>
                <a:gd name="T2" fmla="*/ 101 w 197"/>
                <a:gd name="T3" fmla="*/ 140 h 318"/>
                <a:gd name="T4" fmla="*/ 66 w 197"/>
                <a:gd name="T5" fmla="*/ 147 h 318"/>
                <a:gd name="T6" fmla="*/ 139 w 197"/>
                <a:gd name="T7" fmla="*/ 53 h 318"/>
                <a:gd name="T8" fmla="*/ 147 w 197"/>
                <a:gd name="T9" fmla="*/ 46 h 318"/>
                <a:gd name="T10" fmla="*/ 156 w 197"/>
                <a:gd name="T11" fmla="*/ 13 h 318"/>
                <a:gd name="T12" fmla="*/ 155 w 197"/>
                <a:gd name="T13" fmla="*/ 5 h 318"/>
                <a:gd name="T14" fmla="*/ 148 w 197"/>
                <a:gd name="T15" fmla="*/ 0 h 318"/>
                <a:gd name="T16" fmla="*/ 138 w 197"/>
                <a:gd name="T17" fmla="*/ 0 h 318"/>
                <a:gd name="T18" fmla="*/ 16 w 197"/>
                <a:gd name="T19" fmla="*/ 128 h 318"/>
                <a:gd name="T20" fmla="*/ 31 w 197"/>
                <a:gd name="T21" fmla="*/ 281 h 318"/>
                <a:gd name="T22" fmla="*/ 105 w 197"/>
                <a:gd name="T23" fmla="*/ 318 h 318"/>
                <a:gd name="T24" fmla="*/ 105 w 197"/>
                <a:gd name="T25" fmla="*/ 318 h 318"/>
                <a:gd name="T26" fmla="*/ 191 w 197"/>
                <a:gd name="T27" fmla="*/ 253 h 318"/>
                <a:gd name="T28" fmla="*/ 183 w 197"/>
                <a:gd name="T29" fmla="*/ 186 h 318"/>
                <a:gd name="T30" fmla="*/ 129 w 197"/>
                <a:gd name="T31" fmla="*/ 14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8">
                  <a:moveTo>
                    <a:pt x="129" y="144"/>
                  </a:moveTo>
                  <a:cubicBezTo>
                    <a:pt x="120" y="141"/>
                    <a:pt x="111" y="140"/>
                    <a:pt x="101" y="140"/>
                  </a:cubicBezTo>
                  <a:cubicBezTo>
                    <a:pt x="87" y="140"/>
                    <a:pt x="76" y="143"/>
                    <a:pt x="66" y="147"/>
                  </a:cubicBezTo>
                  <a:cubicBezTo>
                    <a:pt x="75" y="115"/>
                    <a:pt x="96" y="59"/>
                    <a:pt x="139" y="53"/>
                  </a:cubicBezTo>
                  <a:cubicBezTo>
                    <a:pt x="142" y="53"/>
                    <a:pt x="146" y="50"/>
                    <a:pt x="147" y="46"/>
                  </a:cubicBezTo>
                  <a:cubicBezTo>
                    <a:pt x="156" y="13"/>
                    <a:pt x="156" y="13"/>
                    <a:pt x="156" y="13"/>
                  </a:cubicBezTo>
                  <a:cubicBezTo>
                    <a:pt x="157" y="10"/>
                    <a:pt x="156" y="7"/>
                    <a:pt x="155" y="5"/>
                  </a:cubicBezTo>
                  <a:cubicBezTo>
                    <a:pt x="153" y="2"/>
                    <a:pt x="150" y="1"/>
                    <a:pt x="148" y="0"/>
                  </a:cubicBezTo>
                  <a:cubicBezTo>
                    <a:pt x="144" y="0"/>
                    <a:pt x="141" y="0"/>
                    <a:pt x="138" y="0"/>
                  </a:cubicBezTo>
                  <a:cubicBezTo>
                    <a:pt x="88" y="0"/>
                    <a:pt x="38" y="53"/>
                    <a:pt x="16" y="128"/>
                  </a:cubicBezTo>
                  <a:cubicBezTo>
                    <a:pt x="4" y="172"/>
                    <a:pt x="0" y="239"/>
                    <a:pt x="31" y="281"/>
                  </a:cubicBezTo>
                  <a:cubicBezTo>
                    <a:pt x="48" y="304"/>
                    <a:pt x="73" y="317"/>
                    <a:pt x="105" y="318"/>
                  </a:cubicBezTo>
                  <a:cubicBezTo>
                    <a:pt x="105" y="318"/>
                    <a:pt x="105" y="318"/>
                    <a:pt x="105" y="318"/>
                  </a:cubicBezTo>
                  <a:cubicBezTo>
                    <a:pt x="145" y="318"/>
                    <a:pt x="180" y="292"/>
                    <a:pt x="191" y="253"/>
                  </a:cubicBezTo>
                  <a:cubicBezTo>
                    <a:pt x="197" y="231"/>
                    <a:pt x="194" y="207"/>
                    <a:pt x="183" y="186"/>
                  </a:cubicBezTo>
                  <a:cubicBezTo>
                    <a:pt x="171" y="166"/>
                    <a:pt x="152" y="151"/>
                    <a:pt x="129" y="1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14" name="Freeform 6">
              <a:extLst>
                <a:ext uri="{FF2B5EF4-FFF2-40B4-BE49-F238E27FC236}">
                  <a16:creationId xmlns:a16="http://schemas.microsoft.com/office/drawing/2014/main" id="{FB40B60A-72BF-4D90-8146-5316A6282F90}"/>
                </a:ext>
              </a:extLst>
            </p:cNvPr>
            <p:cNvSpPr>
              <a:spLocks/>
            </p:cNvSpPr>
            <p:nvPr/>
          </p:nvSpPr>
          <p:spPr bwMode="auto">
            <a:xfrm>
              <a:off x="3219400" y="2309251"/>
              <a:ext cx="312834" cy="504120"/>
            </a:xfrm>
            <a:custGeom>
              <a:avLst/>
              <a:gdLst>
                <a:gd name="T0" fmla="*/ 182 w 197"/>
                <a:gd name="T1" fmla="*/ 186 h 318"/>
                <a:gd name="T2" fmla="*/ 129 w 197"/>
                <a:gd name="T3" fmla="*/ 144 h 318"/>
                <a:gd name="T4" fmla="*/ 101 w 197"/>
                <a:gd name="T5" fmla="*/ 140 h 318"/>
                <a:gd name="T6" fmla="*/ 66 w 197"/>
                <a:gd name="T7" fmla="*/ 147 h 318"/>
                <a:gd name="T8" fmla="*/ 138 w 197"/>
                <a:gd name="T9" fmla="*/ 53 h 318"/>
                <a:gd name="T10" fmla="*/ 146 w 197"/>
                <a:gd name="T11" fmla="*/ 46 h 318"/>
                <a:gd name="T12" fmla="*/ 155 w 197"/>
                <a:gd name="T13" fmla="*/ 13 h 318"/>
                <a:gd name="T14" fmla="*/ 154 w 197"/>
                <a:gd name="T15" fmla="*/ 5 h 318"/>
                <a:gd name="T16" fmla="*/ 147 w 197"/>
                <a:gd name="T17" fmla="*/ 0 h 318"/>
                <a:gd name="T18" fmla="*/ 138 w 197"/>
                <a:gd name="T19" fmla="*/ 0 h 318"/>
                <a:gd name="T20" fmla="*/ 16 w 197"/>
                <a:gd name="T21" fmla="*/ 128 h 318"/>
                <a:gd name="T22" fmla="*/ 30 w 197"/>
                <a:gd name="T23" fmla="*/ 281 h 318"/>
                <a:gd name="T24" fmla="*/ 105 w 197"/>
                <a:gd name="T25" fmla="*/ 318 h 318"/>
                <a:gd name="T26" fmla="*/ 105 w 197"/>
                <a:gd name="T27" fmla="*/ 318 h 318"/>
                <a:gd name="T28" fmla="*/ 190 w 197"/>
                <a:gd name="T29" fmla="*/ 253 h 318"/>
                <a:gd name="T30" fmla="*/ 182 w 197"/>
                <a:gd name="T31" fmla="*/ 18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8">
                  <a:moveTo>
                    <a:pt x="182" y="186"/>
                  </a:moveTo>
                  <a:cubicBezTo>
                    <a:pt x="171" y="166"/>
                    <a:pt x="152" y="151"/>
                    <a:pt x="129" y="144"/>
                  </a:cubicBezTo>
                  <a:cubicBezTo>
                    <a:pt x="119" y="141"/>
                    <a:pt x="110" y="140"/>
                    <a:pt x="101" y="140"/>
                  </a:cubicBezTo>
                  <a:cubicBezTo>
                    <a:pt x="87" y="140"/>
                    <a:pt x="75" y="143"/>
                    <a:pt x="66" y="147"/>
                  </a:cubicBezTo>
                  <a:cubicBezTo>
                    <a:pt x="75" y="115"/>
                    <a:pt x="96" y="59"/>
                    <a:pt x="138" y="53"/>
                  </a:cubicBezTo>
                  <a:cubicBezTo>
                    <a:pt x="142" y="53"/>
                    <a:pt x="145" y="50"/>
                    <a:pt x="146" y="46"/>
                  </a:cubicBezTo>
                  <a:cubicBezTo>
                    <a:pt x="155" y="13"/>
                    <a:pt x="155" y="13"/>
                    <a:pt x="155" y="13"/>
                  </a:cubicBezTo>
                  <a:cubicBezTo>
                    <a:pt x="156" y="10"/>
                    <a:pt x="156" y="7"/>
                    <a:pt x="154" y="5"/>
                  </a:cubicBezTo>
                  <a:cubicBezTo>
                    <a:pt x="153" y="2"/>
                    <a:pt x="150" y="1"/>
                    <a:pt x="147" y="0"/>
                  </a:cubicBezTo>
                  <a:cubicBezTo>
                    <a:pt x="144" y="0"/>
                    <a:pt x="141" y="0"/>
                    <a:pt x="138" y="0"/>
                  </a:cubicBezTo>
                  <a:cubicBezTo>
                    <a:pt x="87" y="0"/>
                    <a:pt x="37" y="53"/>
                    <a:pt x="16" y="128"/>
                  </a:cubicBezTo>
                  <a:cubicBezTo>
                    <a:pt x="4" y="172"/>
                    <a:pt x="0" y="239"/>
                    <a:pt x="30" y="281"/>
                  </a:cubicBezTo>
                  <a:cubicBezTo>
                    <a:pt x="48" y="304"/>
                    <a:pt x="72" y="317"/>
                    <a:pt x="105" y="318"/>
                  </a:cubicBezTo>
                  <a:cubicBezTo>
                    <a:pt x="105" y="318"/>
                    <a:pt x="105" y="318"/>
                    <a:pt x="105" y="318"/>
                  </a:cubicBezTo>
                  <a:cubicBezTo>
                    <a:pt x="145" y="318"/>
                    <a:pt x="180" y="292"/>
                    <a:pt x="190" y="253"/>
                  </a:cubicBezTo>
                  <a:cubicBezTo>
                    <a:pt x="197" y="231"/>
                    <a:pt x="194" y="207"/>
                    <a:pt x="182" y="1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15" name="TextBox 14">
            <a:extLst>
              <a:ext uri="{FF2B5EF4-FFF2-40B4-BE49-F238E27FC236}">
                <a16:creationId xmlns:a16="http://schemas.microsoft.com/office/drawing/2014/main" id="{905A43D6-8028-4AB2-B6A9-79B57F924C99}"/>
              </a:ext>
            </a:extLst>
          </p:cNvPr>
          <p:cNvSpPr txBox="1"/>
          <p:nvPr/>
        </p:nvSpPr>
        <p:spPr>
          <a:xfrm>
            <a:off x="6094412" y="3283483"/>
            <a:ext cx="4159830" cy="246221"/>
          </a:xfrm>
          <a:prstGeom prst="rect">
            <a:avLst/>
          </a:prstGeom>
          <a:noFill/>
        </p:spPr>
        <p:txBody>
          <a:bodyPr wrap="square" lIns="0" tIns="0" rIns="0" bIns="0" rtlCol="0" anchor="b">
            <a:spAutoFit/>
          </a:bodyPr>
          <a:lstStyle/>
          <a:p>
            <a:endParaRPr lang="en-US" sz="1600" kern="0" dirty="0">
              <a:solidFill>
                <a:schemeClr val="bg1"/>
              </a:solidFill>
              <a:ea typeface="Calibri Light" charset="0"/>
              <a:cs typeface="Segoe UI" panose="020B0502040204020203" pitchFamily="34" charset="0"/>
            </a:endParaRPr>
          </a:p>
        </p:txBody>
      </p:sp>
      <p:cxnSp>
        <p:nvCxnSpPr>
          <p:cNvPr id="16" name="Straight Connector 15">
            <a:extLst>
              <a:ext uri="{FF2B5EF4-FFF2-40B4-BE49-F238E27FC236}">
                <a16:creationId xmlns:a16="http://schemas.microsoft.com/office/drawing/2014/main" id="{68EE8B29-FEE3-4569-93AD-FD586E0E8ADC}"/>
              </a:ext>
            </a:extLst>
          </p:cNvPr>
          <p:cNvCxnSpPr>
            <a:cxnSpLocks/>
          </p:cNvCxnSpPr>
          <p:nvPr/>
        </p:nvCxnSpPr>
        <p:spPr>
          <a:xfrm>
            <a:off x="3774131" y="5603402"/>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5154E1-CF27-484C-822E-70B508A00660}"/>
              </a:ext>
            </a:extLst>
          </p:cNvPr>
          <p:cNvSpPr txBox="1"/>
          <p:nvPr/>
        </p:nvSpPr>
        <p:spPr>
          <a:xfrm>
            <a:off x="4532864" y="5432488"/>
            <a:ext cx="2013794" cy="301557"/>
          </a:xfrm>
          <a:prstGeom prst="rect">
            <a:avLst/>
          </a:prstGeom>
          <a:noFill/>
        </p:spPr>
        <p:txBody>
          <a:bodyPr wrap="square" lIns="0" tIns="0" rIns="0" bIns="0" rtlCol="0" anchor="ctr">
            <a:spAutoFit/>
          </a:bodyPr>
          <a:lstStyle/>
          <a:p>
            <a:pPr>
              <a:lnSpc>
                <a:spcPct val="120000"/>
              </a:lnSpc>
            </a:pPr>
            <a:r>
              <a:rPr lang="en-US" sz="1800" b="1" kern="0" dirty="0" err="1">
                <a:solidFill>
                  <a:schemeClr val="accent2"/>
                </a:solidFill>
                <a:ea typeface="Calibri Light" charset="0"/>
                <a:cs typeface="Segoe UI" panose="020B0502040204020203" pitchFamily="34" charset="0"/>
              </a:rPr>
              <a:t>Yatharth</a:t>
            </a:r>
            <a:r>
              <a:rPr lang="en-US" sz="1800" b="1" kern="0" dirty="0">
                <a:solidFill>
                  <a:schemeClr val="accent2"/>
                </a:solidFill>
                <a:ea typeface="Calibri Light" charset="0"/>
                <a:cs typeface="Segoe UI" panose="020B0502040204020203" pitchFamily="34" charset="0"/>
              </a:rPr>
              <a:t> Chauhan</a:t>
            </a:r>
          </a:p>
        </p:txBody>
      </p:sp>
      <p:sp>
        <p:nvSpPr>
          <p:cNvPr id="20" name="Footer Placeholder 19">
            <a:extLst>
              <a:ext uri="{FF2B5EF4-FFF2-40B4-BE49-F238E27FC236}">
                <a16:creationId xmlns:a16="http://schemas.microsoft.com/office/drawing/2014/main" id="{A53F0D55-0A90-4908-B728-6ECF4320D1E2}"/>
              </a:ext>
            </a:extLst>
          </p:cNvPr>
          <p:cNvSpPr>
            <a:spLocks noGrp="1"/>
          </p:cNvSpPr>
          <p:nvPr>
            <p:ph type="ftr" sz="quarter" idx="11"/>
          </p:nvPr>
        </p:nvSpPr>
        <p:spPr>
          <a:xfrm rot="16200000">
            <a:off x="9719859" y="3949304"/>
            <a:ext cx="3859795" cy="365125"/>
          </a:xfrm>
        </p:spPr>
        <p:txBody>
          <a:bodyPr/>
          <a:lstStyle/>
          <a:p>
            <a:r>
              <a:rPr lang="en-US" dirty="0">
                <a:solidFill>
                  <a:schemeClr val="bg1"/>
                </a:solidFill>
              </a:rPr>
              <a:t>WEB UI</a:t>
            </a:r>
          </a:p>
        </p:txBody>
      </p:sp>
      <p:sp>
        <p:nvSpPr>
          <p:cNvPr id="21" name="Slide Number Placeholder 20">
            <a:extLst>
              <a:ext uri="{FF2B5EF4-FFF2-40B4-BE49-F238E27FC236}">
                <a16:creationId xmlns:a16="http://schemas.microsoft.com/office/drawing/2014/main" id="{E99A3B37-D39C-4B57-94CE-E4EB550EECFD}"/>
              </a:ext>
            </a:extLst>
          </p:cNvPr>
          <p:cNvSpPr>
            <a:spLocks noGrp="1"/>
          </p:cNvSpPr>
          <p:nvPr>
            <p:ph type="sldNum" sz="quarter" idx="12"/>
          </p:nvPr>
        </p:nvSpPr>
        <p:spPr>
          <a:xfrm>
            <a:off x="515519" y="6009109"/>
            <a:ext cx="732443" cy="365125"/>
          </a:xfrm>
        </p:spPr>
        <p:txBody>
          <a:bodyPr/>
          <a:lstStyle/>
          <a:p>
            <a:fld id="{96E69268-9C8B-4EBF-A9EE-DC5DC2D48DC3}" type="slidenum">
              <a:rPr lang="en-US" smtClean="0"/>
              <a:pPr/>
              <a:t>4</a:t>
            </a:fld>
            <a:endParaRPr lang="en-US" dirty="0"/>
          </a:p>
        </p:txBody>
      </p:sp>
      <p:sp>
        <p:nvSpPr>
          <p:cNvPr id="23" name="TextBox 22">
            <a:extLst>
              <a:ext uri="{FF2B5EF4-FFF2-40B4-BE49-F238E27FC236}">
                <a16:creationId xmlns:a16="http://schemas.microsoft.com/office/drawing/2014/main" id="{480E43F1-E35C-4D35-A6F3-1229C4D2F243}"/>
              </a:ext>
            </a:extLst>
          </p:cNvPr>
          <p:cNvSpPr txBox="1"/>
          <p:nvPr/>
        </p:nvSpPr>
        <p:spPr>
          <a:xfrm rot="16200000">
            <a:off x="-882303" y="3254940"/>
            <a:ext cx="3416764" cy="646331"/>
          </a:xfrm>
          <a:prstGeom prst="rect">
            <a:avLst/>
          </a:prstGeom>
          <a:noFill/>
          <a:effectLst>
            <a:outerShdw dist="25400" dir="19200000" algn="tl" rotWithShape="0">
              <a:schemeClr val="accent1"/>
            </a:outerShdw>
          </a:effectLst>
        </p:spPr>
        <p:txBody>
          <a:bodyPr wrap="square" rtlCol="0" anchor="ctr">
            <a:spAutoFit/>
          </a:bodyPr>
          <a:lstStyle/>
          <a:p>
            <a:pPr algn="ctr"/>
            <a:r>
              <a:rPr lang="en-IN" sz="1800" b="1" spc="600" dirty="0">
                <a:solidFill>
                  <a:schemeClr val="bg1"/>
                </a:solidFill>
              </a:rPr>
              <a:t>JUPITER PROTOCOL</a:t>
            </a:r>
          </a:p>
        </p:txBody>
      </p:sp>
      <p:grpSp>
        <p:nvGrpSpPr>
          <p:cNvPr id="24" name="Group 23">
            <a:extLst>
              <a:ext uri="{FF2B5EF4-FFF2-40B4-BE49-F238E27FC236}">
                <a16:creationId xmlns:a16="http://schemas.microsoft.com/office/drawing/2014/main" id="{A9CBA069-7E34-4DAA-944B-93B445876C83}"/>
              </a:ext>
            </a:extLst>
          </p:cNvPr>
          <p:cNvGrpSpPr/>
          <p:nvPr/>
        </p:nvGrpSpPr>
        <p:grpSpPr>
          <a:xfrm>
            <a:off x="594784" y="453449"/>
            <a:ext cx="781434" cy="794328"/>
            <a:chOff x="594784" y="1497425"/>
            <a:chExt cx="781434" cy="794328"/>
          </a:xfrm>
        </p:grpSpPr>
        <p:sp>
          <p:nvSpPr>
            <p:cNvPr id="28" name="Rectangle 27">
              <a:extLst>
                <a:ext uri="{FF2B5EF4-FFF2-40B4-BE49-F238E27FC236}">
                  <a16:creationId xmlns:a16="http://schemas.microsoft.com/office/drawing/2014/main" id="{2367D280-5FBE-4C57-ABCF-10F251ECE7B1}"/>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B9E0E59D-BEA8-436D-B5D6-4001A1B8CB4B}"/>
                </a:ext>
              </a:extLst>
            </p:cNvPr>
            <p:cNvGrpSpPr/>
            <p:nvPr/>
          </p:nvGrpSpPr>
          <p:grpSpPr>
            <a:xfrm>
              <a:off x="687371" y="1497663"/>
              <a:ext cx="671840" cy="627247"/>
              <a:chOff x="8110636" y="2060848"/>
              <a:chExt cx="871135" cy="813314"/>
            </a:xfrm>
            <a:solidFill>
              <a:schemeClr val="bg1"/>
            </a:solidFill>
          </p:grpSpPr>
          <p:sp>
            <p:nvSpPr>
              <p:cNvPr id="30" name="Rectangle 29">
                <a:extLst>
                  <a:ext uri="{FF2B5EF4-FFF2-40B4-BE49-F238E27FC236}">
                    <a16:creationId xmlns:a16="http://schemas.microsoft.com/office/drawing/2014/main" id="{C101B75F-AF1A-4BE7-9B7C-53DF103DC5BD}"/>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E0BD12A-EBC2-4B42-BDBE-ADB71B4828DC}"/>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2E7238AC-8103-41DE-98F9-362C0E977F82}"/>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7946D1D3-4674-44A6-93D1-2F7EEA1F6BE5}"/>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D691CB90-60C4-44EC-B8BD-BDA159B6CC99}"/>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1BFDA07-CCC5-44DA-AE68-298A11DC56C1}"/>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22" name="Picture 21">
            <a:extLst>
              <a:ext uri="{FF2B5EF4-FFF2-40B4-BE49-F238E27FC236}">
                <a16:creationId xmlns:a16="http://schemas.microsoft.com/office/drawing/2014/main" id="{A8477CEA-B4A7-4B3D-8FC7-CDC40FDCEE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228" y="2591110"/>
            <a:ext cx="4166235" cy="2359660"/>
          </a:xfrm>
          <a:prstGeom prst="rect">
            <a:avLst/>
          </a:prstGeom>
          <a:noFill/>
          <a:ln>
            <a:noFill/>
          </a:ln>
        </p:spPr>
      </p:pic>
      <p:pic>
        <p:nvPicPr>
          <p:cNvPr id="25" name="Picture 24">
            <a:extLst>
              <a:ext uri="{FF2B5EF4-FFF2-40B4-BE49-F238E27FC236}">
                <a16:creationId xmlns:a16="http://schemas.microsoft.com/office/drawing/2014/main" id="{F1DB77C1-CB71-4223-94D3-157F7C6BCBC0}"/>
              </a:ext>
            </a:extLst>
          </p:cNvPr>
          <p:cNvPicPr/>
          <p:nvPr/>
        </p:nvPicPr>
        <p:blipFill rotWithShape="1">
          <a:blip r:embed="rId4" cstate="print">
            <a:extLst>
              <a:ext uri="{28A0092B-C50C-407E-A947-70E740481C1C}">
                <a14:useLocalDpi xmlns:a14="http://schemas.microsoft.com/office/drawing/2010/main" val="0"/>
              </a:ext>
            </a:extLst>
          </a:blip>
          <a:srcRect t="11485" b="76943"/>
          <a:stretch/>
        </p:blipFill>
        <p:spPr bwMode="auto">
          <a:xfrm>
            <a:off x="7016907" y="3929642"/>
            <a:ext cx="4270760" cy="223123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2A7BD729-15E7-4696-A533-4C80A427CBFD}"/>
              </a:ext>
            </a:extLst>
          </p:cNvPr>
          <p:cNvSpPr/>
          <p:nvPr/>
        </p:nvSpPr>
        <p:spPr>
          <a:xfrm>
            <a:off x="4498748" y="925755"/>
            <a:ext cx="5703081" cy="1569660"/>
          </a:xfrm>
          <a:prstGeom prst="rect">
            <a:avLst/>
          </a:prstGeom>
        </p:spPr>
        <p:txBody>
          <a:bodyPr wrap="square">
            <a:spAutoFit/>
          </a:bodyPr>
          <a:lstStyle/>
          <a:p>
            <a:r>
              <a:rPr lang="en-US" kern="0" dirty="0">
                <a:solidFill>
                  <a:schemeClr val="bg1"/>
                </a:solidFill>
                <a:ea typeface="Calibri Light" charset="0"/>
                <a:cs typeface="Segoe UI" panose="020B0502040204020203" pitchFamily="34" charset="0"/>
              </a:rPr>
              <a:t>Motive: Lend, borrow and earn with an autonomous credit protocol in the Cosmos universe. Open to all, closed to none</a:t>
            </a:r>
            <a:endParaRPr lang="en-IN" dirty="0"/>
          </a:p>
        </p:txBody>
      </p:sp>
      <p:sp>
        <p:nvSpPr>
          <p:cNvPr id="38" name="Rectangle 37">
            <a:extLst>
              <a:ext uri="{FF2B5EF4-FFF2-40B4-BE49-F238E27FC236}">
                <a16:creationId xmlns:a16="http://schemas.microsoft.com/office/drawing/2014/main" id="{97714E42-43D8-46A6-8F63-1ED7D8946B84}"/>
              </a:ext>
            </a:extLst>
          </p:cNvPr>
          <p:cNvSpPr/>
          <p:nvPr/>
        </p:nvSpPr>
        <p:spPr>
          <a:xfrm>
            <a:off x="4498749" y="305645"/>
            <a:ext cx="5703081" cy="461665"/>
          </a:xfrm>
          <a:prstGeom prst="rect">
            <a:avLst/>
          </a:prstGeom>
        </p:spPr>
        <p:txBody>
          <a:bodyPr wrap="square">
            <a:spAutoFit/>
          </a:bodyPr>
          <a:lstStyle/>
          <a:p>
            <a:r>
              <a:rPr lang="en-US" b="1" kern="0" dirty="0">
                <a:solidFill>
                  <a:schemeClr val="bg1"/>
                </a:solidFill>
                <a:ea typeface="Calibri Light" charset="0"/>
                <a:cs typeface="Segoe UI" panose="020B0502040204020203" pitchFamily="34" charset="0"/>
              </a:rPr>
              <a:t>JUPITER PROTOCOL</a:t>
            </a:r>
            <a:endParaRPr lang="en-IN" b="1" dirty="0"/>
          </a:p>
        </p:txBody>
      </p:sp>
      <p:sp>
        <p:nvSpPr>
          <p:cNvPr id="39" name="TextBox 38">
            <a:extLst>
              <a:ext uri="{FF2B5EF4-FFF2-40B4-BE49-F238E27FC236}">
                <a16:creationId xmlns:a16="http://schemas.microsoft.com/office/drawing/2014/main" id="{A8C560D0-EA05-41C4-925F-31B1BD2F6AB6}"/>
              </a:ext>
            </a:extLst>
          </p:cNvPr>
          <p:cNvSpPr txBox="1"/>
          <p:nvPr/>
        </p:nvSpPr>
        <p:spPr>
          <a:xfrm>
            <a:off x="4532864" y="5832269"/>
            <a:ext cx="2013794" cy="301557"/>
          </a:xfrm>
          <a:prstGeom prst="rect">
            <a:avLst/>
          </a:prstGeom>
          <a:noFill/>
        </p:spPr>
        <p:txBody>
          <a:bodyPr wrap="square" lIns="0" tIns="0" rIns="0" bIns="0" rtlCol="0" anchor="ctr">
            <a:spAutoFit/>
          </a:bodyPr>
          <a:lstStyle/>
          <a:p>
            <a:pPr>
              <a:lnSpc>
                <a:spcPct val="120000"/>
              </a:lnSpc>
            </a:pPr>
            <a:r>
              <a:rPr lang="en-US" sz="1800" b="1" kern="0" dirty="0">
                <a:solidFill>
                  <a:schemeClr val="accent2"/>
                </a:solidFill>
                <a:ea typeface="Calibri Light" charset="0"/>
                <a:cs typeface="Segoe UI" panose="020B0502040204020203" pitchFamily="34" charset="0"/>
              </a:rPr>
              <a:t>Pratham </a:t>
            </a:r>
          </a:p>
        </p:txBody>
      </p:sp>
      <p:sp>
        <p:nvSpPr>
          <p:cNvPr id="40" name="TextBox 39">
            <a:extLst>
              <a:ext uri="{FF2B5EF4-FFF2-40B4-BE49-F238E27FC236}">
                <a16:creationId xmlns:a16="http://schemas.microsoft.com/office/drawing/2014/main" id="{4B854671-AEF7-40D3-A27D-7C44BB208F8B}"/>
              </a:ext>
            </a:extLst>
          </p:cNvPr>
          <p:cNvSpPr txBox="1"/>
          <p:nvPr/>
        </p:nvSpPr>
        <p:spPr>
          <a:xfrm>
            <a:off x="4532864" y="6224728"/>
            <a:ext cx="2013794" cy="301557"/>
          </a:xfrm>
          <a:prstGeom prst="rect">
            <a:avLst/>
          </a:prstGeom>
          <a:noFill/>
        </p:spPr>
        <p:txBody>
          <a:bodyPr wrap="square" lIns="0" tIns="0" rIns="0" bIns="0" rtlCol="0" anchor="ctr">
            <a:spAutoFit/>
          </a:bodyPr>
          <a:lstStyle/>
          <a:p>
            <a:pPr>
              <a:lnSpc>
                <a:spcPct val="120000"/>
              </a:lnSpc>
            </a:pPr>
            <a:r>
              <a:rPr lang="en-US" sz="1800" b="1" kern="0" dirty="0" err="1">
                <a:solidFill>
                  <a:schemeClr val="accent2"/>
                </a:solidFill>
                <a:ea typeface="Calibri Light" charset="0"/>
                <a:cs typeface="Segoe UI" panose="020B0502040204020203" pitchFamily="34" charset="0"/>
              </a:rPr>
              <a:t>Jwalin</a:t>
            </a:r>
            <a:endParaRPr lang="en-US" sz="1800" b="1" kern="0" dirty="0">
              <a:solidFill>
                <a:schemeClr val="accent2"/>
              </a:solidFill>
              <a:ea typeface="Calibri Light" charset="0"/>
              <a:cs typeface="Segoe UI" panose="020B0502040204020203" pitchFamily="34" charset="0"/>
            </a:endParaRPr>
          </a:p>
        </p:txBody>
      </p:sp>
      <p:cxnSp>
        <p:nvCxnSpPr>
          <p:cNvPr id="41" name="Straight Connector 40">
            <a:extLst>
              <a:ext uri="{FF2B5EF4-FFF2-40B4-BE49-F238E27FC236}">
                <a16:creationId xmlns:a16="http://schemas.microsoft.com/office/drawing/2014/main" id="{04EA3AE2-7E1A-4B46-9037-43A1F775CA0D}"/>
              </a:ext>
            </a:extLst>
          </p:cNvPr>
          <p:cNvCxnSpPr>
            <a:cxnSpLocks/>
          </p:cNvCxnSpPr>
          <p:nvPr/>
        </p:nvCxnSpPr>
        <p:spPr>
          <a:xfrm>
            <a:off x="3776502" y="6002182"/>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23D62C-8C6D-49FF-A4E3-373D5BD4049D}"/>
              </a:ext>
            </a:extLst>
          </p:cNvPr>
          <p:cNvCxnSpPr>
            <a:cxnSpLocks/>
          </p:cNvCxnSpPr>
          <p:nvPr/>
        </p:nvCxnSpPr>
        <p:spPr>
          <a:xfrm>
            <a:off x="3797982" y="6395490"/>
            <a:ext cx="588428" cy="0"/>
          </a:xfrm>
          <a:prstGeom prst="line">
            <a:avLst/>
          </a:prstGeom>
          <a:ln w="3810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5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743B15-96D9-4DD0-8A18-EB488E497528}"/>
              </a:ext>
            </a:extLst>
          </p:cNvPr>
          <p:cNvSpPr/>
          <p:nvPr/>
        </p:nvSpPr>
        <p:spPr>
          <a:xfrm>
            <a:off x="3394112" y="728700"/>
            <a:ext cx="5400600" cy="5400600"/>
          </a:xfrm>
          <a:prstGeom prst="rect">
            <a:avLst/>
          </a:prstGeom>
          <a:gradFill>
            <a:gsLst>
              <a:gs pos="5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B5CC6EF-3627-4D3B-8F66-449204C640AD}"/>
              </a:ext>
            </a:extLst>
          </p:cNvPr>
          <p:cNvSpPr txBox="1"/>
          <p:nvPr/>
        </p:nvSpPr>
        <p:spPr>
          <a:xfrm>
            <a:off x="4195521" y="868779"/>
            <a:ext cx="1104790" cy="2215991"/>
          </a:xfrm>
          <a:prstGeom prst="rect">
            <a:avLst/>
          </a:prstGeom>
          <a:noFill/>
          <a:effectLst>
            <a:outerShdw dist="114300" dir="2700000" algn="tl" rotWithShape="0">
              <a:prstClr val="black">
                <a:alpha val="40000"/>
              </a:prstClr>
            </a:outerShdw>
          </a:effectLst>
        </p:spPr>
        <p:txBody>
          <a:bodyPr wrap="none" rtlCol="0">
            <a:spAutoFit/>
          </a:bodyPr>
          <a:lstStyle/>
          <a:p>
            <a:pPr algn="ctr"/>
            <a:r>
              <a:rPr lang="en-IN" sz="13800" b="1" dirty="0">
                <a:solidFill>
                  <a:schemeClr val="bg1"/>
                </a:solidFill>
              </a:rPr>
              <a:t>F</a:t>
            </a:r>
          </a:p>
        </p:txBody>
      </p:sp>
      <p:sp>
        <p:nvSpPr>
          <p:cNvPr id="4" name="TextBox 3">
            <a:extLst>
              <a:ext uri="{FF2B5EF4-FFF2-40B4-BE49-F238E27FC236}">
                <a16:creationId xmlns:a16="http://schemas.microsoft.com/office/drawing/2014/main" id="{C6BD8964-2BE0-4747-BA14-2917C9723E37}"/>
              </a:ext>
            </a:extLst>
          </p:cNvPr>
          <p:cNvSpPr txBox="1"/>
          <p:nvPr/>
        </p:nvSpPr>
        <p:spPr>
          <a:xfrm>
            <a:off x="4375058" y="3731890"/>
            <a:ext cx="745717" cy="2215991"/>
          </a:xfrm>
          <a:prstGeom prst="rect">
            <a:avLst/>
          </a:prstGeom>
          <a:noFill/>
          <a:effectLst>
            <a:outerShdw dist="114300" dir="2700000" algn="tl" rotWithShape="0">
              <a:prstClr val="black">
                <a:alpha val="40000"/>
              </a:prstClr>
            </a:outerShdw>
          </a:effectLst>
        </p:spPr>
        <p:txBody>
          <a:bodyPr wrap="none" rtlCol="0">
            <a:spAutoFit/>
          </a:bodyPr>
          <a:lstStyle/>
          <a:p>
            <a:pPr algn="ctr"/>
            <a:r>
              <a:rPr lang="en-IN" sz="13800" b="1" dirty="0">
                <a:solidFill>
                  <a:schemeClr val="bg1"/>
                </a:solidFill>
              </a:rPr>
              <a:t>I</a:t>
            </a:r>
          </a:p>
        </p:txBody>
      </p:sp>
      <p:sp>
        <p:nvSpPr>
          <p:cNvPr id="5" name="TextBox 4">
            <a:extLst>
              <a:ext uri="{FF2B5EF4-FFF2-40B4-BE49-F238E27FC236}">
                <a16:creationId xmlns:a16="http://schemas.microsoft.com/office/drawing/2014/main" id="{4C774EB1-241D-4B52-8CF4-6F0B510A814D}"/>
              </a:ext>
            </a:extLst>
          </p:cNvPr>
          <p:cNvSpPr txBox="1"/>
          <p:nvPr/>
        </p:nvSpPr>
        <p:spPr>
          <a:xfrm>
            <a:off x="6730996" y="826729"/>
            <a:ext cx="1343637" cy="2215991"/>
          </a:xfrm>
          <a:prstGeom prst="rect">
            <a:avLst/>
          </a:prstGeom>
          <a:noFill/>
          <a:effectLst>
            <a:outerShdw dist="114300" dir="2700000" algn="tl" rotWithShape="0">
              <a:prstClr val="black">
                <a:alpha val="40000"/>
              </a:prstClr>
            </a:outerShdw>
          </a:effectLst>
        </p:spPr>
        <p:txBody>
          <a:bodyPr wrap="none" rtlCol="0">
            <a:spAutoFit/>
          </a:bodyPr>
          <a:lstStyle/>
          <a:p>
            <a:pPr algn="ctr"/>
            <a:r>
              <a:rPr lang="en-IN" sz="13800" b="1" dirty="0">
                <a:solidFill>
                  <a:schemeClr val="bg1"/>
                </a:solidFill>
              </a:rPr>
              <a:t>X</a:t>
            </a:r>
          </a:p>
        </p:txBody>
      </p:sp>
      <p:sp>
        <p:nvSpPr>
          <p:cNvPr id="6" name="TextBox 5">
            <a:extLst>
              <a:ext uri="{FF2B5EF4-FFF2-40B4-BE49-F238E27FC236}">
                <a16:creationId xmlns:a16="http://schemas.microsoft.com/office/drawing/2014/main" id="{6738B691-C695-45F6-A1F5-A746B6E96320}"/>
              </a:ext>
            </a:extLst>
          </p:cNvPr>
          <p:cNvSpPr txBox="1"/>
          <p:nvPr/>
        </p:nvSpPr>
        <p:spPr>
          <a:xfrm>
            <a:off x="6823329" y="3628923"/>
            <a:ext cx="1221809" cy="2215991"/>
          </a:xfrm>
          <a:prstGeom prst="rect">
            <a:avLst/>
          </a:prstGeom>
          <a:noFill/>
          <a:effectLst>
            <a:outerShdw dist="114300" dir="2700000" algn="tl" rotWithShape="0">
              <a:prstClr val="black">
                <a:alpha val="40000"/>
              </a:prstClr>
            </a:outerShdw>
          </a:effectLst>
        </p:spPr>
        <p:txBody>
          <a:bodyPr wrap="none" rtlCol="0">
            <a:spAutoFit/>
          </a:bodyPr>
          <a:lstStyle/>
          <a:p>
            <a:pPr algn="ctr"/>
            <a:r>
              <a:rPr lang="en-IN" sz="13800" b="1" dirty="0">
                <a:solidFill>
                  <a:schemeClr val="bg1"/>
                </a:solidFill>
              </a:rPr>
              <a:t>S</a:t>
            </a:r>
          </a:p>
        </p:txBody>
      </p:sp>
      <p:sp>
        <p:nvSpPr>
          <p:cNvPr id="11" name="Rectangle 10">
            <a:extLst>
              <a:ext uri="{FF2B5EF4-FFF2-40B4-BE49-F238E27FC236}">
                <a16:creationId xmlns:a16="http://schemas.microsoft.com/office/drawing/2014/main" id="{602F4784-37E1-4019-A86B-4A7FF019CBAD}"/>
              </a:ext>
            </a:extLst>
          </p:cNvPr>
          <p:cNvSpPr/>
          <p:nvPr/>
        </p:nvSpPr>
        <p:spPr>
          <a:xfrm>
            <a:off x="599955" y="2110960"/>
            <a:ext cx="2542130" cy="861774"/>
          </a:xfrm>
          <a:prstGeom prst="rect">
            <a:avLst/>
          </a:prstGeom>
        </p:spPr>
        <p:txBody>
          <a:bodyPr wrap="square" lIns="0" tIns="0" rIns="0" bIns="0" anchor="t">
            <a:spAutoFit/>
          </a:bodyPr>
          <a:lstStyle/>
          <a:p>
            <a:r>
              <a:rPr lang="en-US" sz="1400" dirty="0">
                <a:solidFill>
                  <a:schemeClr val="bg1"/>
                </a:solidFill>
                <a:ea typeface="Open Sans" panose="020B0606030504020204" pitchFamily="34" charset="0"/>
                <a:cs typeface="Segoe UI Light" panose="020B0502040204020203" pitchFamily="34" charset="0"/>
              </a:rPr>
              <a:t>A web-based interface design tool built for fast and collaborative design. </a:t>
            </a:r>
            <a:r>
              <a:rPr lang="en-US" sz="1400" dirty="0" err="1">
                <a:solidFill>
                  <a:schemeClr val="bg1"/>
                </a:solidFill>
                <a:ea typeface="Open Sans" panose="020B0606030504020204" pitchFamily="34" charset="0"/>
                <a:cs typeface="Segoe UI Light" panose="020B0502040204020203" pitchFamily="34" charset="0"/>
              </a:rPr>
              <a:t>Figma</a:t>
            </a:r>
            <a:r>
              <a:rPr lang="en-US" sz="1400" dirty="0">
                <a:solidFill>
                  <a:schemeClr val="bg1"/>
                </a:solidFill>
                <a:ea typeface="Open Sans" panose="020B0606030504020204" pitchFamily="34" charset="0"/>
                <a:cs typeface="Segoe UI Light" panose="020B0502040204020203" pitchFamily="34" charset="0"/>
              </a:rPr>
              <a:t> is a vector graphics editor.</a:t>
            </a:r>
            <a:endParaRPr lang="en-IN" sz="1400" dirty="0">
              <a:solidFill>
                <a:schemeClr val="bg1"/>
              </a:solidFill>
              <a:ea typeface="Open Sans" panose="020B0606030504020204"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89988185-3C97-493B-BDCC-59445085BA21}"/>
              </a:ext>
            </a:extLst>
          </p:cNvPr>
          <p:cNvSpPr/>
          <p:nvPr/>
        </p:nvSpPr>
        <p:spPr>
          <a:xfrm>
            <a:off x="576591" y="1503838"/>
            <a:ext cx="2799240" cy="430887"/>
          </a:xfrm>
          <a:prstGeom prst="rect">
            <a:avLst/>
          </a:prstGeom>
        </p:spPr>
        <p:txBody>
          <a:bodyPr wrap="square" lIns="0" tIns="0" rIns="0" bIns="0" anchor="b">
            <a:spAutoFit/>
          </a:bodyPr>
          <a:lstStyle/>
          <a:p>
            <a:r>
              <a:rPr lang="en-IN" sz="2800" b="1" dirty="0" err="1">
                <a:solidFill>
                  <a:schemeClr val="bg1"/>
                </a:solidFill>
                <a:ea typeface="Open Sans" panose="020B0606030504020204" pitchFamily="34" charset="0"/>
                <a:cs typeface="Segoe UI Light" panose="020B0502040204020203" pitchFamily="34" charset="0"/>
              </a:rPr>
              <a:t>Figma</a:t>
            </a:r>
            <a:endParaRPr lang="en-IN" sz="2800" b="1" dirty="0">
              <a:solidFill>
                <a:schemeClr val="bg1"/>
              </a:solidFill>
              <a:ea typeface="Open Sans" panose="020B0606030504020204"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8491426D-A33D-4BEC-9412-3ACCB164ADCD}"/>
              </a:ext>
            </a:extLst>
          </p:cNvPr>
          <p:cNvSpPr/>
          <p:nvPr/>
        </p:nvSpPr>
        <p:spPr>
          <a:xfrm>
            <a:off x="567071" y="5694864"/>
            <a:ext cx="2799240" cy="646331"/>
          </a:xfrm>
          <a:prstGeom prst="rect">
            <a:avLst/>
          </a:prstGeom>
        </p:spPr>
        <p:txBody>
          <a:bodyPr wrap="square" lIns="0" tIns="0" rIns="0" bIns="0" anchor="t">
            <a:spAutoFit/>
          </a:bodyPr>
          <a:lstStyle/>
          <a:p>
            <a:r>
              <a:rPr lang="en-US" sz="1400" dirty="0">
                <a:solidFill>
                  <a:schemeClr val="bg1"/>
                </a:solidFill>
                <a:ea typeface="Open Sans" panose="020B0606030504020204" pitchFamily="34" charset="0"/>
                <a:cs typeface="Segoe UI Light" panose="020B0502040204020203" pitchFamily="34" charset="0"/>
              </a:rPr>
              <a:t>capture your creative vision with shapes, color, effects, and typography</a:t>
            </a:r>
            <a:endParaRPr lang="en-IN" sz="1400" dirty="0">
              <a:solidFill>
                <a:schemeClr val="bg1"/>
              </a:solidFill>
              <a:ea typeface="Open Sans" panose="020B0606030504020204" pitchFamily="34" charset="0"/>
              <a:cs typeface="Segoe UI Light" panose="020B0502040204020203" pitchFamily="34" charset="0"/>
            </a:endParaRPr>
          </a:p>
        </p:txBody>
      </p:sp>
      <p:sp>
        <p:nvSpPr>
          <p:cNvPr id="28" name="Rectangle 27">
            <a:extLst>
              <a:ext uri="{FF2B5EF4-FFF2-40B4-BE49-F238E27FC236}">
                <a16:creationId xmlns:a16="http://schemas.microsoft.com/office/drawing/2014/main" id="{13466195-BA72-4EFC-A389-85913FFAE1B6}"/>
              </a:ext>
            </a:extLst>
          </p:cNvPr>
          <p:cNvSpPr/>
          <p:nvPr/>
        </p:nvSpPr>
        <p:spPr>
          <a:xfrm>
            <a:off x="567071" y="5158773"/>
            <a:ext cx="3079069" cy="400110"/>
          </a:xfrm>
          <a:prstGeom prst="rect">
            <a:avLst/>
          </a:prstGeom>
        </p:spPr>
        <p:txBody>
          <a:bodyPr wrap="square" lIns="0" tIns="0" rIns="0" bIns="0" anchor="b">
            <a:spAutoFit/>
          </a:bodyPr>
          <a:lstStyle/>
          <a:p>
            <a:r>
              <a:rPr lang="en-IN" sz="2600" b="1" dirty="0">
                <a:solidFill>
                  <a:schemeClr val="accent1"/>
                </a:solidFill>
                <a:ea typeface="Open Sans" panose="020B0606030504020204" pitchFamily="34" charset="0"/>
                <a:cs typeface="Segoe UI Light" panose="020B0502040204020203" pitchFamily="34" charset="0"/>
              </a:rPr>
              <a:t>Adobe Illustrator</a:t>
            </a:r>
          </a:p>
        </p:txBody>
      </p:sp>
      <p:sp>
        <p:nvSpPr>
          <p:cNvPr id="35" name="Rectangle 34">
            <a:extLst>
              <a:ext uri="{FF2B5EF4-FFF2-40B4-BE49-F238E27FC236}">
                <a16:creationId xmlns:a16="http://schemas.microsoft.com/office/drawing/2014/main" id="{B3A6AA42-84C5-4EFD-A515-0D42F85F67A0}"/>
              </a:ext>
            </a:extLst>
          </p:cNvPr>
          <p:cNvSpPr/>
          <p:nvPr/>
        </p:nvSpPr>
        <p:spPr>
          <a:xfrm>
            <a:off x="9262764" y="2076026"/>
            <a:ext cx="2410748" cy="1077218"/>
          </a:xfrm>
          <a:prstGeom prst="rect">
            <a:avLst/>
          </a:prstGeom>
        </p:spPr>
        <p:txBody>
          <a:bodyPr wrap="square" lIns="0" tIns="0" rIns="0" bIns="0" anchor="t">
            <a:spAutoFit/>
          </a:bodyPr>
          <a:lstStyle/>
          <a:p>
            <a:pPr algn="r"/>
            <a:r>
              <a:rPr lang="en-US" sz="1400" dirty="0">
                <a:solidFill>
                  <a:schemeClr val="bg1"/>
                </a:solidFill>
                <a:ea typeface="Open Sans" panose="020B0606030504020204" pitchFamily="34" charset="0"/>
                <a:cs typeface="Segoe UI Light" panose="020B0502040204020203" pitchFamily="34" charset="0"/>
              </a:rPr>
              <a:t>Adobe XD is used for early ideation and low-fidelity designs, right through to animations and high-fidelity, interactive prototypes.</a:t>
            </a:r>
            <a:endParaRPr lang="en-IN" sz="1400" dirty="0">
              <a:solidFill>
                <a:schemeClr val="bg1"/>
              </a:solidFill>
              <a:ea typeface="Open Sans" panose="020B0606030504020204"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id="{69207DD3-4D94-42C1-9B70-AAE1DB169DF3}"/>
              </a:ext>
            </a:extLst>
          </p:cNvPr>
          <p:cNvSpPr/>
          <p:nvPr/>
        </p:nvSpPr>
        <p:spPr>
          <a:xfrm>
            <a:off x="8817068" y="1489087"/>
            <a:ext cx="2763272" cy="430887"/>
          </a:xfrm>
          <a:prstGeom prst="rect">
            <a:avLst/>
          </a:prstGeom>
        </p:spPr>
        <p:txBody>
          <a:bodyPr wrap="square" lIns="0" tIns="0" rIns="0" bIns="0" anchor="b">
            <a:spAutoFit/>
          </a:bodyPr>
          <a:lstStyle/>
          <a:p>
            <a:pPr algn="r"/>
            <a:r>
              <a:rPr lang="en-IN" sz="2800" b="1" dirty="0">
                <a:solidFill>
                  <a:schemeClr val="accent1"/>
                </a:solidFill>
                <a:ea typeface="Open Sans" panose="020B0606030504020204" pitchFamily="34" charset="0"/>
                <a:cs typeface="Segoe UI Light" panose="020B0502040204020203" pitchFamily="34" charset="0"/>
              </a:rPr>
              <a:t>Adobe XD</a:t>
            </a:r>
          </a:p>
        </p:txBody>
      </p:sp>
      <p:sp>
        <p:nvSpPr>
          <p:cNvPr id="46" name="Rectangle 45">
            <a:extLst>
              <a:ext uri="{FF2B5EF4-FFF2-40B4-BE49-F238E27FC236}">
                <a16:creationId xmlns:a16="http://schemas.microsoft.com/office/drawing/2014/main" id="{E29F4E2D-9EFE-4FA1-A9FC-7F2BE6CF7CCA}"/>
              </a:ext>
            </a:extLst>
          </p:cNvPr>
          <p:cNvSpPr/>
          <p:nvPr/>
        </p:nvSpPr>
        <p:spPr>
          <a:xfrm>
            <a:off x="8902731" y="5699863"/>
            <a:ext cx="2660824" cy="430887"/>
          </a:xfrm>
          <a:prstGeom prst="rect">
            <a:avLst/>
          </a:prstGeom>
        </p:spPr>
        <p:txBody>
          <a:bodyPr wrap="square" lIns="0" tIns="0" rIns="0" bIns="0" anchor="t">
            <a:spAutoFit/>
          </a:bodyPr>
          <a:lstStyle/>
          <a:p>
            <a:pPr algn="r"/>
            <a:r>
              <a:rPr lang="en-US" sz="1400" dirty="0">
                <a:solidFill>
                  <a:schemeClr val="bg1"/>
                </a:solidFill>
                <a:ea typeface="Open Sans" panose="020B0606030504020204" pitchFamily="34" charset="0"/>
                <a:cs typeface="Segoe UI Light" panose="020B0502040204020203" pitchFamily="34" charset="0"/>
              </a:rPr>
              <a:t>Drawing, wireframing, prototyping and design handoff.</a:t>
            </a:r>
            <a:endParaRPr lang="en-IN" sz="1400" dirty="0">
              <a:solidFill>
                <a:schemeClr val="bg1"/>
              </a:solidFill>
              <a:ea typeface="Open Sans" panose="020B0606030504020204"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A50FCB54-13D0-425A-B018-83FE06962E69}"/>
              </a:ext>
            </a:extLst>
          </p:cNvPr>
          <p:cNvSpPr/>
          <p:nvPr/>
        </p:nvSpPr>
        <p:spPr>
          <a:xfrm>
            <a:off x="8800284" y="5163772"/>
            <a:ext cx="2763272" cy="400110"/>
          </a:xfrm>
          <a:prstGeom prst="rect">
            <a:avLst/>
          </a:prstGeom>
        </p:spPr>
        <p:txBody>
          <a:bodyPr wrap="square" lIns="0" tIns="0" rIns="0" bIns="0" anchor="b">
            <a:spAutoFit/>
          </a:bodyPr>
          <a:lstStyle/>
          <a:p>
            <a:pPr algn="r"/>
            <a:r>
              <a:rPr lang="en-IN" sz="2600" b="1" dirty="0">
                <a:solidFill>
                  <a:schemeClr val="bg1"/>
                </a:solidFill>
                <a:ea typeface="Open Sans" panose="020B0606030504020204" pitchFamily="34" charset="0"/>
                <a:cs typeface="Segoe UI Light" panose="020B0502040204020203" pitchFamily="34" charset="0"/>
              </a:rPr>
              <a:t>Sketch</a:t>
            </a:r>
          </a:p>
        </p:txBody>
      </p:sp>
      <p:cxnSp>
        <p:nvCxnSpPr>
          <p:cNvPr id="8" name="Straight Connector 7">
            <a:extLst>
              <a:ext uri="{FF2B5EF4-FFF2-40B4-BE49-F238E27FC236}">
                <a16:creationId xmlns:a16="http://schemas.microsoft.com/office/drawing/2014/main" id="{CA17038E-1B84-4DC4-A9CA-837674A907C9}"/>
              </a:ext>
            </a:extLst>
          </p:cNvPr>
          <p:cNvCxnSpPr>
            <a:stCxn id="7" idx="1"/>
            <a:endCxn id="7" idx="3"/>
          </p:cNvCxnSpPr>
          <p:nvPr/>
        </p:nvCxnSpPr>
        <p:spPr>
          <a:xfrm>
            <a:off x="3394112" y="3429000"/>
            <a:ext cx="5400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A77B0F-76B6-4F54-AAC2-3546311BBD17}"/>
              </a:ext>
            </a:extLst>
          </p:cNvPr>
          <p:cNvCxnSpPr>
            <a:stCxn id="7" idx="0"/>
            <a:endCxn id="7" idx="2"/>
          </p:cNvCxnSpPr>
          <p:nvPr/>
        </p:nvCxnSpPr>
        <p:spPr>
          <a:xfrm>
            <a:off x="6094412" y="728700"/>
            <a:ext cx="0" cy="5400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CB9C5-9E10-471A-9EFB-2AFDD07E0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77" y="322706"/>
            <a:ext cx="647828" cy="971743"/>
          </a:xfrm>
          <a:prstGeom prst="rect">
            <a:avLst/>
          </a:prstGeom>
        </p:spPr>
      </p:pic>
      <p:pic>
        <p:nvPicPr>
          <p:cNvPr id="20" name="Picture 19">
            <a:extLst>
              <a:ext uri="{FF2B5EF4-FFF2-40B4-BE49-F238E27FC236}">
                <a16:creationId xmlns:a16="http://schemas.microsoft.com/office/drawing/2014/main" id="{B9A0DBCC-81D5-4D83-A234-3573F143E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79" y="3906906"/>
            <a:ext cx="985664" cy="985664"/>
          </a:xfrm>
          <a:prstGeom prst="rect">
            <a:avLst/>
          </a:prstGeom>
        </p:spPr>
      </p:pic>
      <p:pic>
        <p:nvPicPr>
          <p:cNvPr id="26" name="Picture 25">
            <a:extLst>
              <a:ext uri="{FF2B5EF4-FFF2-40B4-BE49-F238E27FC236}">
                <a16:creationId xmlns:a16="http://schemas.microsoft.com/office/drawing/2014/main" id="{9EE9178B-2D03-459F-AB74-7A75FB3B1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0345" y="172355"/>
            <a:ext cx="1193167" cy="1160680"/>
          </a:xfrm>
          <a:prstGeom prst="rect">
            <a:avLst/>
          </a:prstGeom>
        </p:spPr>
      </p:pic>
      <p:pic>
        <p:nvPicPr>
          <p:cNvPr id="55" name="Picture 54">
            <a:extLst>
              <a:ext uri="{FF2B5EF4-FFF2-40B4-BE49-F238E27FC236}">
                <a16:creationId xmlns:a16="http://schemas.microsoft.com/office/drawing/2014/main" id="{7CD9704A-D4FE-43CF-BC25-7106825A61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3233" y="3662655"/>
            <a:ext cx="1567389" cy="1524713"/>
          </a:xfrm>
          <a:prstGeom prst="rect">
            <a:avLst/>
          </a:prstGeom>
        </p:spPr>
      </p:pic>
    </p:spTree>
    <p:extLst>
      <p:ext uri="{BB962C8B-B14F-4D97-AF65-F5344CB8AC3E}">
        <p14:creationId xmlns:p14="http://schemas.microsoft.com/office/powerpoint/2010/main" val="265448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6D0D3-4D12-4435-B389-EE84711BC1AE}"/>
              </a:ext>
            </a:extLst>
          </p:cNvPr>
          <p:cNvSpPr>
            <a:spLocks noGrp="1"/>
          </p:cNvSpPr>
          <p:nvPr>
            <p:ph type="title"/>
          </p:nvPr>
        </p:nvSpPr>
        <p:spPr/>
        <p:txBody>
          <a:bodyPr/>
          <a:lstStyle/>
          <a:p>
            <a:r>
              <a:rPr lang="en-IN" dirty="0">
                <a:solidFill>
                  <a:schemeClr val="bg1"/>
                </a:solidFill>
              </a:rPr>
              <a:t>Horizontal Timeline</a:t>
            </a:r>
          </a:p>
        </p:txBody>
      </p:sp>
      <p:sp>
        <p:nvSpPr>
          <p:cNvPr id="7" name="Footer Placeholder 6">
            <a:extLst>
              <a:ext uri="{FF2B5EF4-FFF2-40B4-BE49-F238E27FC236}">
                <a16:creationId xmlns:a16="http://schemas.microsoft.com/office/drawing/2014/main" id="{8ECF444D-12DF-44A6-8175-935A3BC7D503}"/>
              </a:ext>
            </a:extLst>
          </p:cNvPr>
          <p:cNvSpPr>
            <a:spLocks noGrp="1"/>
          </p:cNvSpPr>
          <p:nvPr>
            <p:ph type="ftr" sz="quarter" idx="11"/>
          </p:nvPr>
        </p:nvSpPr>
        <p:spPr/>
        <p:txBody>
          <a:bodyPr/>
          <a:lstStyle/>
          <a:p>
            <a:r>
              <a:rPr lang="en-US">
                <a:solidFill>
                  <a:schemeClr val="bg1"/>
                </a:solidFill>
              </a:rPr>
              <a:t>slidemodel.com</a:t>
            </a:r>
            <a:endParaRPr lang="en-US" dirty="0">
              <a:solidFill>
                <a:schemeClr val="bg1"/>
              </a:solidFill>
            </a:endParaRPr>
          </a:p>
        </p:txBody>
      </p:sp>
      <p:sp>
        <p:nvSpPr>
          <p:cNvPr id="8" name="Slide Number Placeholder 7">
            <a:extLst>
              <a:ext uri="{FF2B5EF4-FFF2-40B4-BE49-F238E27FC236}">
                <a16:creationId xmlns:a16="http://schemas.microsoft.com/office/drawing/2014/main" id="{2AC11F29-094B-4158-88A1-CE47E1602008}"/>
              </a:ext>
            </a:extLst>
          </p:cNvPr>
          <p:cNvSpPr>
            <a:spLocks noGrp="1"/>
          </p:cNvSpPr>
          <p:nvPr>
            <p:ph type="sldNum" sz="quarter" idx="12"/>
          </p:nvPr>
        </p:nvSpPr>
        <p:spPr/>
        <p:txBody>
          <a:bodyPr/>
          <a:lstStyle/>
          <a:p>
            <a:fld id="{96E69268-9C8B-4EBF-A9EE-DC5DC2D48DC3}" type="slidenum">
              <a:rPr lang="en-US" smtClean="0"/>
              <a:pPr/>
              <a:t>6</a:t>
            </a:fld>
            <a:endParaRPr lang="en-US" dirty="0"/>
          </a:p>
        </p:txBody>
      </p:sp>
      <p:sp useBgFill="1">
        <p:nvSpPr>
          <p:cNvPr id="10" name="Rectangle 9">
            <a:extLst>
              <a:ext uri="{FF2B5EF4-FFF2-40B4-BE49-F238E27FC236}">
                <a16:creationId xmlns:a16="http://schemas.microsoft.com/office/drawing/2014/main" id="{077F1D01-5E73-4304-8CB9-8B21ACBA8298}"/>
              </a:ext>
            </a:extLst>
          </p:cNvPr>
          <p:cNvSpPr/>
          <p:nvPr/>
        </p:nvSpPr>
        <p:spPr>
          <a:xfrm>
            <a:off x="4466163" y="3527516"/>
            <a:ext cx="405774" cy="77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Rectangle 10">
            <a:extLst>
              <a:ext uri="{FF2B5EF4-FFF2-40B4-BE49-F238E27FC236}">
                <a16:creationId xmlns:a16="http://schemas.microsoft.com/office/drawing/2014/main" id="{0D6F0CED-77FF-4B6F-A62D-FCD074493673}"/>
              </a:ext>
            </a:extLst>
          </p:cNvPr>
          <p:cNvSpPr/>
          <p:nvPr/>
        </p:nvSpPr>
        <p:spPr>
          <a:xfrm>
            <a:off x="6523140" y="3527516"/>
            <a:ext cx="405774" cy="77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Rectangle 11">
            <a:extLst>
              <a:ext uri="{FF2B5EF4-FFF2-40B4-BE49-F238E27FC236}">
                <a16:creationId xmlns:a16="http://schemas.microsoft.com/office/drawing/2014/main" id="{2BD7727A-C8C1-4972-98E8-D40620A7577D}"/>
              </a:ext>
            </a:extLst>
          </p:cNvPr>
          <p:cNvSpPr/>
          <p:nvPr/>
        </p:nvSpPr>
        <p:spPr>
          <a:xfrm>
            <a:off x="8580116" y="3527516"/>
            <a:ext cx="405774" cy="77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12">
            <a:extLst>
              <a:ext uri="{FF2B5EF4-FFF2-40B4-BE49-F238E27FC236}">
                <a16:creationId xmlns:a16="http://schemas.microsoft.com/office/drawing/2014/main" id="{68572629-015C-40B0-9796-7EA2097342F5}"/>
              </a:ext>
            </a:extLst>
          </p:cNvPr>
          <p:cNvSpPr/>
          <p:nvPr/>
        </p:nvSpPr>
        <p:spPr>
          <a:xfrm>
            <a:off x="10637095" y="3527516"/>
            <a:ext cx="405774" cy="77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4" name="Rectangle 13">
            <a:extLst>
              <a:ext uri="{FF2B5EF4-FFF2-40B4-BE49-F238E27FC236}">
                <a16:creationId xmlns:a16="http://schemas.microsoft.com/office/drawing/2014/main" id="{F4F7AA93-8BEA-4509-AAF8-FC006FFC1F62}"/>
              </a:ext>
            </a:extLst>
          </p:cNvPr>
          <p:cNvSpPr/>
          <p:nvPr/>
        </p:nvSpPr>
        <p:spPr>
          <a:xfrm>
            <a:off x="2409186" y="3527516"/>
            <a:ext cx="405774" cy="77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359F6DA8-1B61-458D-889A-3AC593EF29BF}"/>
              </a:ext>
            </a:extLst>
          </p:cNvPr>
          <p:cNvSpPr/>
          <p:nvPr/>
        </p:nvSpPr>
        <p:spPr>
          <a:xfrm>
            <a:off x="942926" y="3663895"/>
            <a:ext cx="10099943" cy="498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45A7FB2-836F-4DB3-BC68-9D360A6D861C}"/>
              </a:ext>
            </a:extLst>
          </p:cNvPr>
          <p:cNvSpPr/>
          <p:nvPr/>
        </p:nvSpPr>
        <p:spPr>
          <a:xfrm>
            <a:off x="4466163" y="3527516"/>
            <a:ext cx="608661" cy="771556"/>
          </a:xfrm>
          <a:prstGeom prst="chevron">
            <a:avLst>
              <a:gd name="adj" fmla="val 3109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97DE7C61-B042-4B05-988C-4FC4E424DC86}"/>
              </a:ext>
            </a:extLst>
          </p:cNvPr>
          <p:cNvSpPr/>
          <p:nvPr/>
        </p:nvSpPr>
        <p:spPr>
          <a:xfrm>
            <a:off x="6523140" y="3527516"/>
            <a:ext cx="608661" cy="771556"/>
          </a:xfrm>
          <a:prstGeom prst="chevron">
            <a:avLst>
              <a:gd name="adj" fmla="val 3109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EE0EB0ED-9975-44F2-A49C-F35804B4575F}"/>
              </a:ext>
            </a:extLst>
          </p:cNvPr>
          <p:cNvSpPr/>
          <p:nvPr/>
        </p:nvSpPr>
        <p:spPr>
          <a:xfrm>
            <a:off x="8580116" y="3527516"/>
            <a:ext cx="608661" cy="771556"/>
          </a:xfrm>
          <a:prstGeom prst="chevron">
            <a:avLst>
              <a:gd name="adj" fmla="val 3109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AB451636-E177-4307-B725-F2FA90402518}"/>
              </a:ext>
            </a:extLst>
          </p:cNvPr>
          <p:cNvSpPr/>
          <p:nvPr/>
        </p:nvSpPr>
        <p:spPr>
          <a:xfrm>
            <a:off x="10637095" y="3527516"/>
            <a:ext cx="608661" cy="771556"/>
          </a:xfrm>
          <a:prstGeom prst="chevron">
            <a:avLst>
              <a:gd name="adj" fmla="val 3109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hevron 19">
            <a:extLst>
              <a:ext uri="{FF2B5EF4-FFF2-40B4-BE49-F238E27FC236}">
                <a16:creationId xmlns:a16="http://schemas.microsoft.com/office/drawing/2014/main" id="{0684D2D5-9ED8-48AD-8D9E-7D5C5FBC6B08}"/>
              </a:ext>
            </a:extLst>
          </p:cNvPr>
          <p:cNvSpPr/>
          <p:nvPr/>
        </p:nvSpPr>
        <p:spPr>
          <a:xfrm>
            <a:off x="2409186" y="3527517"/>
            <a:ext cx="608661" cy="771556"/>
          </a:xfrm>
          <a:prstGeom prst="chevron">
            <a:avLst>
              <a:gd name="adj" fmla="val 3109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TextBox 20">
            <a:extLst>
              <a:ext uri="{FF2B5EF4-FFF2-40B4-BE49-F238E27FC236}">
                <a16:creationId xmlns:a16="http://schemas.microsoft.com/office/drawing/2014/main" id="{22DB00C0-9014-4CC3-AD2E-356CABCDDAB8}"/>
              </a:ext>
            </a:extLst>
          </p:cNvPr>
          <p:cNvSpPr txBox="1"/>
          <p:nvPr/>
        </p:nvSpPr>
        <p:spPr>
          <a:xfrm>
            <a:off x="940702" y="2336240"/>
            <a:ext cx="1785309" cy="607026"/>
          </a:xfrm>
          <a:prstGeom prst="rect">
            <a:avLst/>
          </a:prstGeom>
          <a:noFill/>
        </p:spPr>
        <p:txBody>
          <a:bodyPr wrap="square" lIns="0" tIns="0" rIns="0" bIns="0" rtlCol="0" anchor="t">
            <a:spAutoFit/>
          </a:bodyPr>
          <a:lstStyle/>
          <a:p>
            <a:r>
              <a:rPr lang="en-US" sz="1400" kern="0" dirty="0">
                <a:solidFill>
                  <a:schemeClr val="bg1"/>
                </a:solidFill>
                <a:ea typeface="Calibri Light" charset="0"/>
                <a:cs typeface="Segoe UI" panose="020B0502040204020203" pitchFamily="34" charset="0"/>
              </a:rPr>
              <a:t>This is a sample text. Insert your desired text here. </a:t>
            </a:r>
            <a:endParaRPr lang="en-US" sz="1400" dirty="0">
              <a:solidFill>
                <a:schemeClr val="bg1"/>
              </a:solidFill>
              <a:ea typeface="Calibri Light" charset="0"/>
              <a:cs typeface="Segoe UI" panose="020B0502040204020203" pitchFamily="34" charset="0"/>
            </a:endParaRPr>
          </a:p>
        </p:txBody>
      </p:sp>
      <p:sp>
        <p:nvSpPr>
          <p:cNvPr id="22" name="TextBox 21">
            <a:extLst>
              <a:ext uri="{FF2B5EF4-FFF2-40B4-BE49-F238E27FC236}">
                <a16:creationId xmlns:a16="http://schemas.microsoft.com/office/drawing/2014/main" id="{419DE8DD-63AA-4882-8AC9-92D1E6DF5AE6}"/>
              </a:ext>
            </a:extLst>
          </p:cNvPr>
          <p:cNvSpPr txBox="1"/>
          <p:nvPr/>
        </p:nvSpPr>
        <p:spPr>
          <a:xfrm>
            <a:off x="3220300" y="3768764"/>
            <a:ext cx="1163462" cy="289060"/>
          </a:xfrm>
          <a:prstGeom prst="rect">
            <a:avLst/>
          </a:prstGeom>
          <a:noFill/>
        </p:spPr>
        <p:txBody>
          <a:bodyPr wrap="square" lIns="0" tIns="0" rIns="0" bIns="0" rtlCol="0" anchor="t">
            <a:noAutofit/>
          </a:bodyPr>
          <a:lstStyle/>
          <a:p>
            <a:pPr algn="ctr"/>
            <a:r>
              <a:rPr lang="en-US" sz="2000" b="1" kern="0" dirty="0">
                <a:solidFill>
                  <a:schemeClr val="accent2"/>
                </a:solidFill>
                <a:ea typeface="Calibri Light" charset="0"/>
                <a:cs typeface="Segoe UI" panose="020B0502040204020203" pitchFamily="34" charset="0"/>
              </a:rPr>
              <a:t>2022</a:t>
            </a:r>
            <a:endParaRPr lang="en-US" sz="2000" b="1" dirty="0">
              <a:solidFill>
                <a:schemeClr val="accent2"/>
              </a:solidFill>
              <a:ea typeface="Calibri Light" charset="0"/>
              <a:cs typeface="Segoe UI" panose="020B0502040204020203" pitchFamily="34" charset="0"/>
            </a:endParaRPr>
          </a:p>
        </p:txBody>
      </p:sp>
      <p:sp>
        <p:nvSpPr>
          <p:cNvPr id="23" name="TextBox 22">
            <a:extLst>
              <a:ext uri="{FF2B5EF4-FFF2-40B4-BE49-F238E27FC236}">
                <a16:creationId xmlns:a16="http://schemas.microsoft.com/office/drawing/2014/main" id="{A934C45D-3E38-4E23-8761-6EA227B6544D}"/>
              </a:ext>
            </a:extLst>
          </p:cNvPr>
          <p:cNvSpPr txBox="1"/>
          <p:nvPr/>
        </p:nvSpPr>
        <p:spPr>
          <a:xfrm>
            <a:off x="1163043" y="3768764"/>
            <a:ext cx="1163462" cy="289060"/>
          </a:xfrm>
          <a:prstGeom prst="rect">
            <a:avLst/>
          </a:prstGeom>
          <a:noFill/>
        </p:spPr>
        <p:txBody>
          <a:bodyPr wrap="square" lIns="0" tIns="0" rIns="0" bIns="0" rtlCol="0" anchor="t">
            <a:noAutofit/>
          </a:bodyPr>
          <a:lstStyle/>
          <a:p>
            <a:pPr algn="ctr"/>
            <a:r>
              <a:rPr lang="en-US" sz="2000" b="1" kern="0" dirty="0">
                <a:solidFill>
                  <a:schemeClr val="accent2"/>
                </a:solidFill>
                <a:ea typeface="Calibri Light" charset="0"/>
                <a:cs typeface="Segoe UI" panose="020B0502040204020203" pitchFamily="34" charset="0"/>
              </a:rPr>
              <a:t>2021</a:t>
            </a:r>
            <a:endParaRPr lang="en-US" sz="2000" b="1" dirty="0">
              <a:solidFill>
                <a:schemeClr val="accent2"/>
              </a:solidFill>
              <a:ea typeface="Calibri Light" charset="0"/>
              <a:cs typeface="Segoe UI" panose="020B0502040204020203" pitchFamily="34" charset="0"/>
            </a:endParaRPr>
          </a:p>
        </p:txBody>
      </p:sp>
      <p:sp>
        <p:nvSpPr>
          <p:cNvPr id="24" name="TextBox 23">
            <a:extLst>
              <a:ext uri="{FF2B5EF4-FFF2-40B4-BE49-F238E27FC236}">
                <a16:creationId xmlns:a16="http://schemas.microsoft.com/office/drawing/2014/main" id="{845BC921-3573-4E05-A606-2E66400EDE6C}"/>
              </a:ext>
            </a:extLst>
          </p:cNvPr>
          <p:cNvSpPr txBox="1"/>
          <p:nvPr/>
        </p:nvSpPr>
        <p:spPr>
          <a:xfrm>
            <a:off x="5277557" y="3768764"/>
            <a:ext cx="1163462" cy="289060"/>
          </a:xfrm>
          <a:prstGeom prst="rect">
            <a:avLst/>
          </a:prstGeom>
          <a:noFill/>
        </p:spPr>
        <p:txBody>
          <a:bodyPr wrap="square" lIns="0" tIns="0" rIns="0" bIns="0" rtlCol="0" anchor="t">
            <a:noAutofit/>
          </a:bodyPr>
          <a:lstStyle/>
          <a:p>
            <a:pPr algn="ctr"/>
            <a:r>
              <a:rPr lang="en-US" sz="2000" b="1" kern="0" dirty="0">
                <a:solidFill>
                  <a:schemeClr val="accent2"/>
                </a:solidFill>
                <a:ea typeface="Calibri Light" charset="0"/>
                <a:cs typeface="Segoe UI" panose="020B0502040204020203" pitchFamily="34" charset="0"/>
              </a:rPr>
              <a:t>2023</a:t>
            </a:r>
            <a:endParaRPr lang="en-US" sz="2000" b="1" dirty="0">
              <a:solidFill>
                <a:schemeClr val="accent2"/>
              </a:solidFill>
              <a:ea typeface="Calibri Light" charset="0"/>
              <a:cs typeface="Segoe UI" panose="020B0502040204020203" pitchFamily="34" charset="0"/>
            </a:endParaRPr>
          </a:p>
        </p:txBody>
      </p:sp>
      <p:sp>
        <p:nvSpPr>
          <p:cNvPr id="25" name="TextBox 24">
            <a:extLst>
              <a:ext uri="{FF2B5EF4-FFF2-40B4-BE49-F238E27FC236}">
                <a16:creationId xmlns:a16="http://schemas.microsoft.com/office/drawing/2014/main" id="{349A9032-62A7-44E2-AD14-5CCCA66A1FE0}"/>
              </a:ext>
            </a:extLst>
          </p:cNvPr>
          <p:cNvSpPr txBox="1"/>
          <p:nvPr/>
        </p:nvSpPr>
        <p:spPr>
          <a:xfrm>
            <a:off x="7334813" y="3768764"/>
            <a:ext cx="1163462" cy="289060"/>
          </a:xfrm>
          <a:prstGeom prst="rect">
            <a:avLst/>
          </a:prstGeom>
          <a:noFill/>
        </p:spPr>
        <p:txBody>
          <a:bodyPr wrap="square" lIns="0" tIns="0" rIns="0" bIns="0" rtlCol="0" anchor="t">
            <a:noAutofit/>
          </a:bodyPr>
          <a:lstStyle/>
          <a:p>
            <a:pPr algn="ctr"/>
            <a:r>
              <a:rPr lang="en-US" sz="2000" b="1" kern="0" dirty="0">
                <a:solidFill>
                  <a:schemeClr val="accent2"/>
                </a:solidFill>
                <a:ea typeface="Calibri Light" charset="0"/>
                <a:cs typeface="Segoe UI" panose="020B0502040204020203" pitchFamily="34" charset="0"/>
              </a:rPr>
              <a:t>2024</a:t>
            </a:r>
            <a:endParaRPr lang="en-US" sz="2000" b="1" dirty="0">
              <a:solidFill>
                <a:schemeClr val="accent2"/>
              </a:solidFill>
              <a:ea typeface="Calibri Light" charset="0"/>
              <a:cs typeface="Segoe UI" panose="020B0502040204020203" pitchFamily="34" charset="0"/>
            </a:endParaRPr>
          </a:p>
        </p:txBody>
      </p:sp>
      <p:sp>
        <p:nvSpPr>
          <p:cNvPr id="26" name="TextBox 25">
            <a:extLst>
              <a:ext uri="{FF2B5EF4-FFF2-40B4-BE49-F238E27FC236}">
                <a16:creationId xmlns:a16="http://schemas.microsoft.com/office/drawing/2014/main" id="{DA2E7A19-7BC0-4AD7-8DEA-64AFA049FBB5}"/>
              </a:ext>
            </a:extLst>
          </p:cNvPr>
          <p:cNvSpPr txBox="1"/>
          <p:nvPr/>
        </p:nvSpPr>
        <p:spPr>
          <a:xfrm>
            <a:off x="9392071" y="3768764"/>
            <a:ext cx="1163462" cy="289060"/>
          </a:xfrm>
          <a:prstGeom prst="rect">
            <a:avLst/>
          </a:prstGeom>
          <a:noFill/>
        </p:spPr>
        <p:txBody>
          <a:bodyPr wrap="square" lIns="0" tIns="0" rIns="0" bIns="0" rtlCol="0" anchor="t">
            <a:noAutofit/>
          </a:bodyPr>
          <a:lstStyle/>
          <a:p>
            <a:pPr algn="ctr"/>
            <a:r>
              <a:rPr lang="en-US" sz="2000" b="1" kern="0" dirty="0">
                <a:solidFill>
                  <a:schemeClr val="accent2"/>
                </a:solidFill>
                <a:ea typeface="Calibri Light" charset="0"/>
                <a:cs typeface="Segoe UI" panose="020B0502040204020203" pitchFamily="34" charset="0"/>
              </a:rPr>
              <a:t>2025</a:t>
            </a:r>
            <a:endParaRPr lang="en-US" sz="2000" b="1" dirty="0">
              <a:solidFill>
                <a:schemeClr val="accent2"/>
              </a:solidFill>
              <a:ea typeface="Calibri Light" charset="0"/>
              <a:cs typeface="Segoe UI" panose="020B0502040204020203" pitchFamily="34" charset="0"/>
            </a:endParaRPr>
          </a:p>
        </p:txBody>
      </p:sp>
      <p:sp>
        <p:nvSpPr>
          <p:cNvPr id="27" name="TextBox 26">
            <a:extLst>
              <a:ext uri="{FF2B5EF4-FFF2-40B4-BE49-F238E27FC236}">
                <a16:creationId xmlns:a16="http://schemas.microsoft.com/office/drawing/2014/main" id="{3719597A-FD34-4B97-B10E-4183D14A7D49}"/>
              </a:ext>
            </a:extLst>
          </p:cNvPr>
          <p:cNvSpPr txBox="1"/>
          <p:nvPr/>
        </p:nvSpPr>
        <p:spPr>
          <a:xfrm>
            <a:off x="3008167" y="5019700"/>
            <a:ext cx="1785309" cy="607026"/>
          </a:xfrm>
          <a:prstGeom prst="rect">
            <a:avLst/>
          </a:prstGeom>
          <a:noFill/>
        </p:spPr>
        <p:txBody>
          <a:bodyPr wrap="square" lIns="0" tIns="0" rIns="0" bIns="0" rtlCol="0" anchor="t">
            <a:spAutoFit/>
          </a:bodyPr>
          <a:lstStyle/>
          <a:p>
            <a:r>
              <a:rPr lang="en-US" sz="1400" kern="0" dirty="0">
                <a:solidFill>
                  <a:schemeClr val="bg1"/>
                </a:solidFill>
                <a:ea typeface="Calibri Light" charset="0"/>
                <a:cs typeface="Segoe UI" panose="020B0502040204020203" pitchFamily="34" charset="0"/>
              </a:rPr>
              <a:t>This is a sample text. Insert your desired text here. </a:t>
            </a:r>
            <a:endParaRPr lang="en-US" sz="1400" dirty="0">
              <a:solidFill>
                <a:schemeClr val="bg1"/>
              </a:solidFill>
              <a:ea typeface="Calibri Light" charset="0"/>
              <a:cs typeface="Segoe UI" panose="020B0502040204020203" pitchFamily="34" charset="0"/>
            </a:endParaRPr>
          </a:p>
        </p:txBody>
      </p:sp>
      <p:sp>
        <p:nvSpPr>
          <p:cNvPr id="28" name="TextBox 27">
            <a:extLst>
              <a:ext uri="{FF2B5EF4-FFF2-40B4-BE49-F238E27FC236}">
                <a16:creationId xmlns:a16="http://schemas.microsoft.com/office/drawing/2014/main" id="{1266C431-A04C-41DE-A116-CF0F8148AC7E}"/>
              </a:ext>
            </a:extLst>
          </p:cNvPr>
          <p:cNvSpPr txBox="1"/>
          <p:nvPr/>
        </p:nvSpPr>
        <p:spPr>
          <a:xfrm>
            <a:off x="4884788" y="2336240"/>
            <a:ext cx="1785309" cy="607026"/>
          </a:xfrm>
          <a:prstGeom prst="rect">
            <a:avLst/>
          </a:prstGeom>
          <a:noFill/>
        </p:spPr>
        <p:txBody>
          <a:bodyPr wrap="square" lIns="0" tIns="0" rIns="0" bIns="0" rtlCol="0" anchor="t">
            <a:spAutoFit/>
          </a:bodyPr>
          <a:lstStyle/>
          <a:p>
            <a:r>
              <a:rPr lang="en-US" sz="1400" kern="0" dirty="0">
                <a:solidFill>
                  <a:schemeClr val="bg1"/>
                </a:solidFill>
                <a:ea typeface="Calibri Light" charset="0"/>
                <a:cs typeface="Segoe UI" panose="020B0502040204020203" pitchFamily="34" charset="0"/>
              </a:rPr>
              <a:t>This is a sample text. Insert your desired text here. </a:t>
            </a:r>
            <a:endParaRPr lang="en-US" sz="1400" dirty="0">
              <a:solidFill>
                <a:schemeClr val="bg1"/>
              </a:solidFill>
              <a:ea typeface="Calibri Light" charset="0"/>
              <a:cs typeface="Segoe UI" panose="020B0502040204020203" pitchFamily="34" charset="0"/>
            </a:endParaRPr>
          </a:p>
        </p:txBody>
      </p:sp>
      <p:sp>
        <p:nvSpPr>
          <p:cNvPr id="29" name="TextBox 28">
            <a:extLst>
              <a:ext uri="{FF2B5EF4-FFF2-40B4-BE49-F238E27FC236}">
                <a16:creationId xmlns:a16="http://schemas.microsoft.com/office/drawing/2014/main" id="{76E5B966-F1CD-4795-A9A2-95B76B599847}"/>
              </a:ext>
            </a:extLst>
          </p:cNvPr>
          <p:cNvSpPr txBox="1"/>
          <p:nvPr/>
        </p:nvSpPr>
        <p:spPr>
          <a:xfrm>
            <a:off x="6952252" y="5019700"/>
            <a:ext cx="1785309" cy="607026"/>
          </a:xfrm>
          <a:prstGeom prst="rect">
            <a:avLst/>
          </a:prstGeom>
          <a:noFill/>
        </p:spPr>
        <p:txBody>
          <a:bodyPr wrap="square" lIns="0" tIns="0" rIns="0" bIns="0" rtlCol="0" anchor="t">
            <a:spAutoFit/>
          </a:bodyPr>
          <a:lstStyle/>
          <a:p>
            <a:r>
              <a:rPr lang="en-US" sz="1400" kern="0" dirty="0">
                <a:solidFill>
                  <a:schemeClr val="bg1"/>
                </a:solidFill>
                <a:ea typeface="Calibri Light" charset="0"/>
                <a:cs typeface="Segoe UI" panose="020B0502040204020203" pitchFamily="34" charset="0"/>
              </a:rPr>
              <a:t>This is a sample text. Insert your desired text here. </a:t>
            </a:r>
            <a:endParaRPr lang="en-US" sz="1400" dirty="0">
              <a:solidFill>
                <a:schemeClr val="bg1"/>
              </a:solidFill>
              <a:ea typeface="Calibri Light" charset="0"/>
              <a:cs typeface="Segoe UI" panose="020B0502040204020203" pitchFamily="34" charset="0"/>
            </a:endParaRPr>
          </a:p>
        </p:txBody>
      </p:sp>
      <p:sp>
        <p:nvSpPr>
          <p:cNvPr id="30" name="TextBox 29">
            <a:extLst>
              <a:ext uri="{FF2B5EF4-FFF2-40B4-BE49-F238E27FC236}">
                <a16:creationId xmlns:a16="http://schemas.microsoft.com/office/drawing/2014/main" id="{114141C1-BF7B-431B-9D8A-25F1D6B0DF3E}"/>
              </a:ext>
            </a:extLst>
          </p:cNvPr>
          <p:cNvSpPr txBox="1"/>
          <p:nvPr/>
        </p:nvSpPr>
        <p:spPr>
          <a:xfrm>
            <a:off x="8998511" y="2336240"/>
            <a:ext cx="1785309" cy="607026"/>
          </a:xfrm>
          <a:prstGeom prst="rect">
            <a:avLst/>
          </a:prstGeom>
          <a:noFill/>
        </p:spPr>
        <p:txBody>
          <a:bodyPr wrap="square" lIns="0" tIns="0" rIns="0" bIns="0" rtlCol="0" anchor="t">
            <a:spAutoFit/>
          </a:bodyPr>
          <a:lstStyle/>
          <a:p>
            <a:r>
              <a:rPr lang="en-US" sz="1400" kern="0" dirty="0">
                <a:solidFill>
                  <a:schemeClr val="bg1"/>
                </a:solidFill>
                <a:ea typeface="Calibri Light" charset="0"/>
                <a:cs typeface="Segoe UI" panose="020B0502040204020203" pitchFamily="34" charset="0"/>
              </a:rPr>
              <a:t>This is a sample text. Insert your desired text here. </a:t>
            </a:r>
            <a:endParaRPr lang="en-US" sz="1400" dirty="0">
              <a:solidFill>
                <a:schemeClr val="bg1"/>
              </a:solidFill>
              <a:ea typeface="Calibri Light" charset="0"/>
              <a:cs typeface="Segoe UI" panose="020B0502040204020203" pitchFamily="34" charset="0"/>
            </a:endParaRPr>
          </a:p>
        </p:txBody>
      </p:sp>
      <p:grpSp>
        <p:nvGrpSpPr>
          <p:cNvPr id="33" name="Group 32">
            <a:extLst>
              <a:ext uri="{FF2B5EF4-FFF2-40B4-BE49-F238E27FC236}">
                <a16:creationId xmlns:a16="http://schemas.microsoft.com/office/drawing/2014/main" id="{D0DCB862-DDBE-4839-BCF0-2A06AD4F3EAE}"/>
              </a:ext>
            </a:extLst>
          </p:cNvPr>
          <p:cNvGrpSpPr/>
          <p:nvPr/>
        </p:nvGrpSpPr>
        <p:grpSpPr>
          <a:xfrm>
            <a:off x="10855039" y="453449"/>
            <a:ext cx="781434" cy="794328"/>
            <a:chOff x="594784" y="1497425"/>
            <a:chExt cx="781434" cy="794328"/>
          </a:xfrm>
        </p:grpSpPr>
        <p:sp>
          <p:nvSpPr>
            <p:cNvPr id="34" name="Rectangle 33">
              <a:extLst>
                <a:ext uri="{FF2B5EF4-FFF2-40B4-BE49-F238E27FC236}">
                  <a16:creationId xmlns:a16="http://schemas.microsoft.com/office/drawing/2014/main" id="{6A2339EC-F6FB-4515-80B8-5538CCC52BCA}"/>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F7A055DD-8F69-4F67-AF96-6878037982FD}"/>
                </a:ext>
              </a:extLst>
            </p:cNvPr>
            <p:cNvGrpSpPr/>
            <p:nvPr/>
          </p:nvGrpSpPr>
          <p:grpSpPr>
            <a:xfrm>
              <a:off x="687371" y="1497663"/>
              <a:ext cx="671840" cy="627247"/>
              <a:chOff x="8110636" y="2060848"/>
              <a:chExt cx="871135" cy="813314"/>
            </a:xfrm>
            <a:solidFill>
              <a:schemeClr val="bg1"/>
            </a:solidFill>
          </p:grpSpPr>
          <p:sp>
            <p:nvSpPr>
              <p:cNvPr id="42" name="Rectangle 41">
                <a:extLst>
                  <a:ext uri="{FF2B5EF4-FFF2-40B4-BE49-F238E27FC236}">
                    <a16:creationId xmlns:a16="http://schemas.microsoft.com/office/drawing/2014/main" id="{3DC26D57-F24C-4094-A1E8-F7314F4DCCBA}"/>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E5635020-1E60-4B3F-AE9D-E395147CD7D6}"/>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C390A80D-F06A-466F-95DB-870610899919}"/>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4EDF20BA-1EE4-4F63-BEE8-2C6743CA3661}"/>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01EC3971-BC33-4170-8FA6-5F39B56DE611}"/>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4B6C3F3E-CB12-42A7-ACCF-D0D93746EEA2}"/>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541126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1EE6137-8236-4A5C-82A2-9ABA76641DB4}"/>
              </a:ext>
            </a:extLst>
          </p:cNvPr>
          <p:cNvSpPr>
            <a:spLocks noGrp="1"/>
          </p:cNvSpPr>
          <p:nvPr>
            <p:ph type="title"/>
          </p:nvPr>
        </p:nvSpPr>
        <p:spPr/>
        <p:txBody>
          <a:bodyPr/>
          <a:lstStyle/>
          <a:p>
            <a:r>
              <a:rPr lang="en-IN" dirty="0"/>
              <a:t>Simple Bar Chart</a:t>
            </a:r>
          </a:p>
        </p:txBody>
      </p:sp>
      <p:graphicFrame>
        <p:nvGraphicFramePr>
          <p:cNvPr id="4" name="Chart 3">
            <a:extLst>
              <a:ext uri="{FF2B5EF4-FFF2-40B4-BE49-F238E27FC236}">
                <a16:creationId xmlns:a16="http://schemas.microsoft.com/office/drawing/2014/main" id="{2E7E3FD6-DFFB-4261-9965-235ADF047F4B}"/>
              </a:ext>
            </a:extLst>
          </p:cNvPr>
          <p:cNvGraphicFramePr/>
          <p:nvPr>
            <p:extLst>
              <p:ext uri="{D42A27DB-BD31-4B8C-83A1-F6EECF244321}">
                <p14:modId xmlns:p14="http://schemas.microsoft.com/office/powerpoint/2010/main" val="4261113113"/>
              </p:ext>
            </p:extLst>
          </p:nvPr>
        </p:nvGraphicFramePr>
        <p:xfrm>
          <a:off x="609443" y="1772816"/>
          <a:ext cx="7162112" cy="405355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Rounded Corners 4">
            <a:extLst>
              <a:ext uri="{FF2B5EF4-FFF2-40B4-BE49-F238E27FC236}">
                <a16:creationId xmlns:a16="http://schemas.microsoft.com/office/drawing/2014/main" id="{A7E8300C-F80B-4BC7-B14C-80FB98E4FC72}"/>
              </a:ext>
            </a:extLst>
          </p:cNvPr>
          <p:cNvSpPr/>
          <p:nvPr/>
        </p:nvSpPr>
        <p:spPr>
          <a:xfrm>
            <a:off x="8326660" y="1772816"/>
            <a:ext cx="2790181" cy="4053553"/>
          </a:xfrm>
          <a:prstGeom prst="roundRect">
            <a:avLst>
              <a:gd name="adj" fmla="val 0"/>
            </a:avLst>
          </a:prstGeom>
          <a:gradFill>
            <a:gsLst>
              <a:gs pos="5000">
                <a:schemeClr val="accent1"/>
              </a:gs>
              <a:gs pos="100000">
                <a:schemeClr val="accent3"/>
              </a:gs>
            </a:gsLst>
            <a:lin ang="5400000" scaled="1"/>
          </a:gradFill>
          <a:ln>
            <a:noFill/>
          </a:ln>
          <a:effectLst>
            <a:outerShdw blurRad="825500" dist="4445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ADF47C4-5A16-47F2-9AE2-F70E5743D715}"/>
              </a:ext>
            </a:extLst>
          </p:cNvPr>
          <p:cNvSpPr txBox="1"/>
          <p:nvPr/>
        </p:nvSpPr>
        <p:spPr>
          <a:xfrm>
            <a:off x="8860652" y="2107534"/>
            <a:ext cx="1722203" cy="369332"/>
          </a:xfrm>
          <a:prstGeom prst="rect">
            <a:avLst/>
          </a:prstGeom>
          <a:noFill/>
        </p:spPr>
        <p:txBody>
          <a:bodyPr wrap="none" rtlCol="0">
            <a:spAutoFit/>
          </a:bodyPr>
          <a:lstStyle/>
          <a:p>
            <a:pPr algn="ctr"/>
            <a:r>
              <a:rPr lang="en-US" sz="1800" b="1">
                <a:solidFill>
                  <a:schemeClr val="bg1"/>
                </a:solidFill>
                <a:cs typeface="Segoe UI Light" panose="020B0502040204020203" pitchFamily="34" charset="0"/>
              </a:rPr>
              <a:t>Important KPI</a:t>
            </a:r>
            <a:endParaRPr lang="en-US" sz="1800" b="1" dirty="0">
              <a:solidFill>
                <a:schemeClr val="bg1"/>
              </a:solidFill>
              <a:cs typeface="Segoe UI Light" panose="020B0502040204020203" pitchFamily="34" charset="0"/>
            </a:endParaRPr>
          </a:p>
        </p:txBody>
      </p:sp>
      <p:sp>
        <p:nvSpPr>
          <p:cNvPr id="7" name="TextBox 6">
            <a:extLst>
              <a:ext uri="{FF2B5EF4-FFF2-40B4-BE49-F238E27FC236}">
                <a16:creationId xmlns:a16="http://schemas.microsoft.com/office/drawing/2014/main" id="{840A92ED-FBF0-482C-9F8E-FFCC7013C55F}"/>
              </a:ext>
            </a:extLst>
          </p:cNvPr>
          <p:cNvSpPr txBox="1"/>
          <p:nvPr/>
        </p:nvSpPr>
        <p:spPr>
          <a:xfrm>
            <a:off x="8615762" y="3224705"/>
            <a:ext cx="2211977" cy="738664"/>
          </a:xfrm>
          <a:prstGeom prst="rect">
            <a:avLst/>
          </a:prstGeom>
          <a:noFill/>
        </p:spPr>
        <p:txBody>
          <a:bodyPr wrap="square" lIns="0" tIns="0" rIns="0" bIns="0" rtlCol="0" anchor="ctr">
            <a:spAutoFit/>
          </a:bodyPr>
          <a:lstStyle/>
          <a:p>
            <a:pPr algn="ctr"/>
            <a:r>
              <a:rPr lang="en-US" sz="4800" b="1" dirty="0">
                <a:solidFill>
                  <a:schemeClr val="bg1"/>
                </a:solidFill>
                <a:cs typeface="Arial" pitchFamily="34" charset="0"/>
              </a:rPr>
              <a:t>41,234</a:t>
            </a:r>
          </a:p>
        </p:txBody>
      </p:sp>
      <p:grpSp>
        <p:nvGrpSpPr>
          <p:cNvPr id="8" name="Group 21">
            <a:extLst>
              <a:ext uri="{FF2B5EF4-FFF2-40B4-BE49-F238E27FC236}">
                <a16:creationId xmlns:a16="http://schemas.microsoft.com/office/drawing/2014/main" id="{EBBB70CB-5C93-4C46-8A48-A13D64CE9DEE}"/>
              </a:ext>
            </a:extLst>
          </p:cNvPr>
          <p:cNvGrpSpPr/>
          <p:nvPr/>
        </p:nvGrpSpPr>
        <p:grpSpPr>
          <a:xfrm>
            <a:off x="9056177" y="4041090"/>
            <a:ext cx="1331147" cy="457200"/>
            <a:chOff x="3351212" y="5105400"/>
            <a:chExt cx="1331147" cy="457200"/>
          </a:xfrm>
          <a:solidFill>
            <a:schemeClr val="bg1"/>
          </a:solidFill>
        </p:grpSpPr>
        <p:sp>
          <p:nvSpPr>
            <p:cNvPr id="9" name="Rounded Rectangle 18">
              <a:extLst>
                <a:ext uri="{FF2B5EF4-FFF2-40B4-BE49-F238E27FC236}">
                  <a16:creationId xmlns:a16="http://schemas.microsoft.com/office/drawing/2014/main" id="{9CB59FD1-D7E8-4D31-AB2D-71ECD3FBB55B}"/>
                </a:ext>
              </a:extLst>
            </p:cNvPr>
            <p:cNvSpPr/>
            <p:nvPr/>
          </p:nvSpPr>
          <p:spPr>
            <a:xfrm>
              <a:off x="3351212" y="5105400"/>
              <a:ext cx="1331147"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0" name="Isosceles Triangle 9">
              <a:extLst>
                <a:ext uri="{FF2B5EF4-FFF2-40B4-BE49-F238E27FC236}">
                  <a16:creationId xmlns:a16="http://schemas.microsoft.com/office/drawing/2014/main" id="{437BF6E3-DF60-4FCB-916C-17F8611BF69F}"/>
                </a:ext>
              </a:extLst>
            </p:cNvPr>
            <p:cNvSpPr/>
            <p:nvPr/>
          </p:nvSpPr>
          <p:spPr>
            <a:xfrm>
              <a:off x="3591248" y="5242034"/>
              <a:ext cx="189222" cy="1631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CA15F77C-79DD-4F12-B354-8F5604FE5630}"/>
                </a:ext>
              </a:extLst>
            </p:cNvPr>
            <p:cNvSpPr txBox="1"/>
            <p:nvPr/>
          </p:nvSpPr>
          <p:spPr>
            <a:xfrm>
              <a:off x="3881982" y="5152698"/>
              <a:ext cx="651140" cy="369332"/>
            </a:xfrm>
            <a:prstGeom prst="rect">
              <a:avLst/>
            </a:prstGeom>
            <a:grpFill/>
          </p:spPr>
          <p:txBody>
            <a:bodyPr wrap="none" rtlCol="0">
              <a:spAutoFit/>
            </a:bodyPr>
            <a:lstStyle/>
            <a:p>
              <a:r>
                <a:rPr lang="en-US" sz="1800" b="1" dirty="0">
                  <a:solidFill>
                    <a:schemeClr val="accent3"/>
                  </a:solidFill>
                  <a:latin typeface="Segoe UI "/>
                  <a:cs typeface="Segoe UI Light" panose="020B0502040204020203" pitchFamily="34" charset="0"/>
                </a:rPr>
                <a:t>20%</a:t>
              </a:r>
            </a:p>
          </p:txBody>
        </p:sp>
      </p:grpSp>
      <p:sp>
        <p:nvSpPr>
          <p:cNvPr id="12" name="TextBox 11">
            <a:extLst>
              <a:ext uri="{FF2B5EF4-FFF2-40B4-BE49-F238E27FC236}">
                <a16:creationId xmlns:a16="http://schemas.microsoft.com/office/drawing/2014/main" id="{A20BFE5A-764A-4A8E-A85F-54EBD20AB52A}"/>
              </a:ext>
            </a:extLst>
          </p:cNvPr>
          <p:cNvSpPr txBox="1"/>
          <p:nvPr/>
        </p:nvSpPr>
        <p:spPr>
          <a:xfrm>
            <a:off x="8890805" y="2629947"/>
            <a:ext cx="1661891" cy="430887"/>
          </a:xfrm>
          <a:prstGeom prst="rect">
            <a:avLst/>
          </a:prstGeom>
          <a:noFill/>
        </p:spPr>
        <p:txBody>
          <a:bodyPr wrap="square" lIns="0" tIns="0" rIns="0" bIns="0" rtlCol="0">
            <a:spAutoFit/>
          </a:bodyPr>
          <a:lstStyle/>
          <a:p>
            <a:pPr algn="ctr"/>
            <a:r>
              <a:rPr lang="en-US" sz="1400" dirty="0">
                <a:solidFill>
                  <a:schemeClr val="bg1"/>
                </a:solidFill>
                <a:cs typeface="Segoe UI Light" panose="020B0502040204020203" pitchFamily="34" charset="0"/>
              </a:rPr>
              <a:t>Visitors </a:t>
            </a:r>
          </a:p>
          <a:p>
            <a:pPr algn="ctr"/>
            <a:r>
              <a:rPr lang="en-US" sz="1400" dirty="0">
                <a:solidFill>
                  <a:schemeClr val="bg1"/>
                </a:solidFill>
                <a:cs typeface="Segoe UI Light" panose="020B0502040204020203" pitchFamily="34" charset="0"/>
              </a:rPr>
              <a:t>This Month</a:t>
            </a:r>
            <a:endParaRPr lang="en-IN" sz="1400" dirty="0">
              <a:solidFill>
                <a:schemeClr val="bg1"/>
              </a:solidFill>
              <a:cs typeface="Segoe UI Light" panose="020B0502040204020203" pitchFamily="34" charset="0"/>
            </a:endParaRPr>
          </a:p>
        </p:txBody>
      </p:sp>
      <p:sp>
        <p:nvSpPr>
          <p:cNvPr id="13" name="Rectangle 12">
            <a:extLst>
              <a:ext uri="{FF2B5EF4-FFF2-40B4-BE49-F238E27FC236}">
                <a16:creationId xmlns:a16="http://schemas.microsoft.com/office/drawing/2014/main" id="{CB64FC4B-06F5-4258-BB60-59369EDD5F15}"/>
              </a:ext>
            </a:extLst>
          </p:cNvPr>
          <p:cNvSpPr/>
          <p:nvPr/>
        </p:nvSpPr>
        <p:spPr>
          <a:xfrm>
            <a:off x="8633527" y="4665910"/>
            <a:ext cx="2176447" cy="923330"/>
          </a:xfrm>
          <a:prstGeom prst="rect">
            <a:avLst/>
          </a:prstGeom>
        </p:spPr>
        <p:txBody>
          <a:bodyPr wrap="square" lIns="0" tIns="0" rIns="0" bIns="0" anchor="b">
            <a:spAutoFit/>
          </a:bodyPr>
          <a:lstStyle/>
          <a:p>
            <a:pPr algn="ctr"/>
            <a:r>
              <a:rPr lang="en-IN" sz="2000" dirty="0">
                <a:solidFill>
                  <a:schemeClr val="bg1"/>
                </a:solidFill>
                <a:ea typeface="Open Sans" panose="020B0606030504020204" pitchFamily="34" charset="0"/>
                <a:cs typeface="Segoe UI Light" panose="020B0502040204020203" pitchFamily="34" charset="0"/>
              </a:rPr>
              <a:t>Insert your desired text here. </a:t>
            </a:r>
          </a:p>
        </p:txBody>
      </p:sp>
      <p:sp>
        <p:nvSpPr>
          <p:cNvPr id="27" name="Footer Placeholder 26">
            <a:extLst>
              <a:ext uri="{FF2B5EF4-FFF2-40B4-BE49-F238E27FC236}">
                <a16:creationId xmlns:a16="http://schemas.microsoft.com/office/drawing/2014/main" id="{2369ACA3-8DDB-477D-96E3-66E7FB7F5E43}"/>
              </a:ext>
            </a:extLst>
          </p:cNvPr>
          <p:cNvSpPr>
            <a:spLocks noGrp="1"/>
          </p:cNvSpPr>
          <p:nvPr>
            <p:ph type="ftr" sz="quarter" idx="11"/>
          </p:nvPr>
        </p:nvSpPr>
        <p:spPr/>
        <p:txBody>
          <a:bodyPr/>
          <a:lstStyle/>
          <a:p>
            <a:r>
              <a:rPr lang="en-US">
                <a:solidFill>
                  <a:schemeClr val="bg1"/>
                </a:solidFill>
              </a:rPr>
              <a:t>slidemodel.com</a:t>
            </a:r>
            <a:endParaRPr lang="en-US" dirty="0">
              <a:solidFill>
                <a:schemeClr val="bg1"/>
              </a:solidFill>
            </a:endParaRPr>
          </a:p>
        </p:txBody>
      </p:sp>
      <p:sp>
        <p:nvSpPr>
          <p:cNvPr id="28" name="Slide Number Placeholder 27">
            <a:extLst>
              <a:ext uri="{FF2B5EF4-FFF2-40B4-BE49-F238E27FC236}">
                <a16:creationId xmlns:a16="http://schemas.microsoft.com/office/drawing/2014/main" id="{56D82AF3-C0DF-4899-9637-ABF8B424CBC9}"/>
              </a:ext>
            </a:extLst>
          </p:cNvPr>
          <p:cNvSpPr>
            <a:spLocks noGrp="1"/>
          </p:cNvSpPr>
          <p:nvPr>
            <p:ph type="sldNum" sz="quarter" idx="12"/>
          </p:nvPr>
        </p:nvSpPr>
        <p:spPr/>
        <p:txBody>
          <a:bodyPr/>
          <a:lstStyle/>
          <a:p>
            <a:fld id="{96E69268-9C8B-4EBF-A9EE-DC5DC2D48DC3}" type="slidenum">
              <a:rPr lang="en-US" smtClean="0"/>
              <a:pPr/>
              <a:t>7</a:t>
            </a:fld>
            <a:endParaRPr lang="en-US" dirty="0"/>
          </a:p>
        </p:txBody>
      </p:sp>
      <p:grpSp>
        <p:nvGrpSpPr>
          <p:cNvPr id="21" name="Group 20">
            <a:extLst>
              <a:ext uri="{FF2B5EF4-FFF2-40B4-BE49-F238E27FC236}">
                <a16:creationId xmlns:a16="http://schemas.microsoft.com/office/drawing/2014/main" id="{74A864F2-86CB-4BF8-B91A-C538AE2DCD64}"/>
              </a:ext>
            </a:extLst>
          </p:cNvPr>
          <p:cNvGrpSpPr/>
          <p:nvPr/>
        </p:nvGrpSpPr>
        <p:grpSpPr>
          <a:xfrm>
            <a:off x="10855039" y="453449"/>
            <a:ext cx="781434" cy="794328"/>
            <a:chOff x="594784" y="1497425"/>
            <a:chExt cx="781434" cy="794328"/>
          </a:xfrm>
        </p:grpSpPr>
        <p:sp>
          <p:nvSpPr>
            <p:cNvPr id="22" name="Rectangle 21">
              <a:extLst>
                <a:ext uri="{FF2B5EF4-FFF2-40B4-BE49-F238E27FC236}">
                  <a16:creationId xmlns:a16="http://schemas.microsoft.com/office/drawing/2014/main" id="{87CD0480-30D1-4506-AD82-A7635C3BA288}"/>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54F4958A-37E6-43AB-8943-361CEE7EBFD1}"/>
                </a:ext>
              </a:extLst>
            </p:cNvPr>
            <p:cNvGrpSpPr/>
            <p:nvPr/>
          </p:nvGrpSpPr>
          <p:grpSpPr>
            <a:xfrm>
              <a:off x="687371" y="1497663"/>
              <a:ext cx="671840" cy="627247"/>
              <a:chOff x="8110636" y="2060848"/>
              <a:chExt cx="871135" cy="813314"/>
            </a:xfrm>
            <a:solidFill>
              <a:schemeClr val="bg1"/>
            </a:solidFill>
          </p:grpSpPr>
          <p:sp>
            <p:nvSpPr>
              <p:cNvPr id="32" name="Rectangle 31">
                <a:extLst>
                  <a:ext uri="{FF2B5EF4-FFF2-40B4-BE49-F238E27FC236}">
                    <a16:creationId xmlns:a16="http://schemas.microsoft.com/office/drawing/2014/main" id="{BF996D05-6886-4834-B354-4B42A359E677}"/>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F1C82425-39A8-47EC-9274-360F9A4FBD91}"/>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E2191879-0552-4245-BEDD-FA567FBCF082}"/>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474D64EA-79C9-4709-9348-6418A7C26CA7}"/>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3C28F835-9DE8-4A14-A16E-3CBD190E3BAF}"/>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4DF97C43-D64C-4A58-8CAA-52A64846E325}"/>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98181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0B631138-B3F7-4737-94A9-CD78B07FBCAB}"/>
              </a:ext>
            </a:extLst>
          </p:cNvPr>
          <p:cNvSpPr txBox="1">
            <a:spLocks/>
          </p:cNvSpPr>
          <p:nvPr/>
        </p:nvSpPr>
        <p:spPr>
          <a:xfrm>
            <a:off x="2391430" y="1268760"/>
            <a:ext cx="3229503" cy="2287080"/>
          </a:xfrm>
          <a:prstGeom prst="rect">
            <a:avLst/>
          </a:prstGeom>
          <a:effectLst>
            <a:outerShdw dist="63500" dir="2700000" algn="tl" rotWithShape="0">
              <a:prstClr val="black">
                <a:alpha val="50000"/>
              </a:prstClr>
            </a:outerShdw>
          </a:effectLst>
        </p:spPr>
        <p:txBody>
          <a:bodyPr anchor="ctr"/>
          <a:lstStyle>
            <a:defPPr>
              <a:defRPr lang="en-US"/>
            </a:defPPr>
            <a:lvl1pPr indent="0">
              <a:lnSpc>
                <a:spcPct val="80000"/>
              </a:lnSpc>
              <a:spcBef>
                <a:spcPts val="0"/>
              </a:spcBef>
              <a:buFont typeface="Arial" pitchFamily="34" charset="0"/>
              <a:buNone/>
              <a:defRPr sz="5400" b="1">
                <a:solidFill>
                  <a:schemeClr val="bg1"/>
                </a:solidFill>
              </a:defRPr>
            </a:lvl1pPr>
            <a:lvl2pPr marL="990427" indent="-380933">
              <a:spcBef>
                <a:spcPct val="20000"/>
              </a:spcBef>
              <a:buFont typeface="Arial" pitchFamily="34" charset="0"/>
              <a:buChar char="–"/>
              <a:defRPr sz="3200"/>
            </a:lvl2pPr>
            <a:lvl3pPr marL="1523733" indent="-304747">
              <a:spcBef>
                <a:spcPct val="20000"/>
              </a:spcBef>
              <a:buFont typeface="Arial" pitchFamily="34" charset="0"/>
              <a:buChar char="•"/>
            </a:lvl3pPr>
            <a:lvl4pPr marL="2133227" indent="-304747">
              <a:spcBef>
                <a:spcPct val="20000"/>
              </a:spcBef>
              <a:buFont typeface="Arial" pitchFamily="34" charset="0"/>
              <a:buChar char="–"/>
              <a:defRPr sz="2000"/>
            </a:lvl4pPr>
            <a:lvl5pPr marL="2742720" indent="-304747">
              <a:spcBef>
                <a:spcPct val="20000"/>
              </a:spcBef>
              <a:buFont typeface="Arial" pitchFamily="34" charset="0"/>
              <a:buChar char="»"/>
              <a:defRPr sz="2000"/>
            </a:lvl5pPr>
            <a:lvl6pPr marL="3352213" indent="-304747">
              <a:spcBef>
                <a:spcPct val="20000"/>
              </a:spcBef>
              <a:buFont typeface="Arial" pitchFamily="34" charset="0"/>
              <a:buChar char="•"/>
              <a:defRPr sz="2700"/>
            </a:lvl6pPr>
            <a:lvl7pPr marL="3961707" indent="-304747">
              <a:spcBef>
                <a:spcPct val="20000"/>
              </a:spcBef>
              <a:buFont typeface="Arial" pitchFamily="34" charset="0"/>
              <a:buChar char="•"/>
              <a:defRPr sz="2700"/>
            </a:lvl7pPr>
            <a:lvl8pPr marL="4571200" indent="-304747">
              <a:spcBef>
                <a:spcPct val="20000"/>
              </a:spcBef>
              <a:buFont typeface="Arial" pitchFamily="34" charset="0"/>
              <a:buChar char="•"/>
              <a:defRPr sz="2700"/>
            </a:lvl8pPr>
            <a:lvl9pPr marL="5180693" indent="-304747">
              <a:spcBef>
                <a:spcPct val="20000"/>
              </a:spcBef>
              <a:buFont typeface="Arial" pitchFamily="34" charset="0"/>
              <a:buChar char="•"/>
              <a:defRPr sz="2700"/>
            </a:lvl9pPr>
          </a:lstStyle>
          <a:p>
            <a:r>
              <a:rPr lang="en-IN" sz="4800" dirty="0"/>
              <a:t>Do you have any questions?</a:t>
            </a:r>
          </a:p>
        </p:txBody>
      </p:sp>
      <p:sp>
        <p:nvSpPr>
          <p:cNvPr id="6" name="Rectangle 5">
            <a:extLst>
              <a:ext uri="{FF2B5EF4-FFF2-40B4-BE49-F238E27FC236}">
                <a16:creationId xmlns:a16="http://schemas.microsoft.com/office/drawing/2014/main" id="{866B431B-3C90-4B94-8ADA-EFB29C9636B6}"/>
              </a:ext>
            </a:extLst>
          </p:cNvPr>
          <p:cNvSpPr/>
          <p:nvPr/>
        </p:nvSpPr>
        <p:spPr>
          <a:xfrm>
            <a:off x="6526460" y="3933056"/>
            <a:ext cx="4536504" cy="2246769"/>
          </a:xfrm>
          <a:prstGeom prst="rect">
            <a:avLst/>
          </a:prstGeom>
        </p:spPr>
        <p:txBody>
          <a:bodyPr wrap="square" anchor="t">
            <a:spAutoFit/>
          </a:bodyPr>
          <a:lstStyle/>
          <a:p>
            <a:r>
              <a:rPr lang="en-US" sz="2000" kern="0" dirty="0">
                <a:solidFill>
                  <a:schemeClr val="bg1"/>
                </a:solidFill>
                <a:ea typeface="Calibri Light" charset="0"/>
                <a:cs typeface="Segoe UI" panose="020B0502040204020203" pitchFamily="34" charset="0"/>
              </a:rPr>
              <a:t>This is a sample text. Insert your desired text here. This is a sample text. Insert your desired text here. This is a sample text. </a:t>
            </a:r>
          </a:p>
          <a:p>
            <a:endParaRPr lang="en-US" sz="2000" kern="0" dirty="0">
              <a:solidFill>
                <a:schemeClr val="bg1"/>
              </a:solidFill>
              <a:ea typeface="Calibri Light" charset="0"/>
              <a:cs typeface="Segoe UI" panose="020B0502040204020203" pitchFamily="34" charset="0"/>
            </a:endParaRPr>
          </a:p>
          <a:p>
            <a:r>
              <a:rPr lang="en-US" sz="2000" kern="0" dirty="0">
                <a:solidFill>
                  <a:schemeClr val="bg1"/>
                </a:solidFill>
                <a:ea typeface="Calibri Light" charset="0"/>
                <a:cs typeface="Segoe UI" panose="020B0502040204020203" pitchFamily="34" charset="0"/>
              </a:rPr>
              <a:t>This is a sample text. Insert your desired text here. This is a sample text.</a:t>
            </a:r>
          </a:p>
        </p:txBody>
      </p:sp>
      <p:sp>
        <p:nvSpPr>
          <p:cNvPr id="7" name="Footer Placeholder 6">
            <a:extLst>
              <a:ext uri="{FF2B5EF4-FFF2-40B4-BE49-F238E27FC236}">
                <a16:creationId xmlns:a16="http://schemas.microsoft.com/office/drawing/2014/main" id="{23624CE0-CCFA-4603-9A17-4165605E923D}"/>
              </a:ext>
            </a:extLst>
          </p:cNvPr>
          <p:cNvSpPr>
            <a:spLocks noGrp="1"/>
          </p:cNvSpPr>
          <p:nvPr>
            <p:ph type="ftr" sz="quarter" idx="11"/>
          </p:nvPr>
        </p:nvSpPr>
        <p:spPr/>
        <p:txBody>
          <a:bodyPr/>
          <a:lstStyle/>
          <a:p>
            <a:r>
              <a:rPr lang="en-US">
                <a:solidFill>
                  <a:schemeClr val="bg1"/>
                </a:solidFill>
              </a:rPr>
              <a:t>slidemodel.com</a:t>
            </a:r>
            <a:endParaRPr lang="en-US" dirty="0">
              <a:solidFill>
                <a:schemeClr val="bg1"/>
              </a:solidFill>
            </a:endParaRPr>
          </a:p>
        </p:txBody>
      </p:sp>
      <p:sp>
        <p:nvSpPr>
          <p:cNvPr id="8" name="Slide Number Placeholder 7">
            <a:extLst>
              <a:ext uri="{FF2B5EF4-FFF2-40B4-BE49-F238E27FC236}">
                <a16:creationId xmlns:a16="http://schemas.microsoft.com/office/drawing/2014/main" id="{7EF8E324-73F8-4DDA-A833-FCBFA562E91C}"/>
              </a:ext>
            </a:extLst>
          </p:cNvPr>
          <p:cNvSpPr>
            <a:spLocks noGrp="1"/>
          </p:cNvSpPr>
          <p:nvPr>
            <p:ph type="sldNum" sz="quarter" idx="12"/>
          </p:nvPr>
        </p:nvSpPr>
        <p:spPr/>
        <p:txBody>
          <a:bodyPr/>
          <a:lstStyle/>
          <a:p>
            <a:fld id="{96E69268-9C8B-4EBF-A9EE-DC5DC2D48DC3}" type="slidenum">
              <a:rPr lang="en-US" smtClean="0"/>
              <a:pPr/>
              <a:t>8</a:t>
            </a:fld>
            <a:endParaRPr lang="en-US" dirty="0"/>
          </a:p>
        </p:txBody>
      </p:sp>
      <p:sp>
        <p:nvSpPr>
          <p:cNvPr id="13" name="TextBox 12">
            <a:extLst>
              <a:ext uri="{FF2B5EF4-FFF2-40B4-BE49-F238E27FC236}">
                <a16:creationId xmlns:a16="http://schemas.microsoft.com/office/drawing/2014/main" id="{9C6E20E8-4AD1-42BF-88B2-613E3289B258}"/>
              </a:ext>
            </a:extLst>
          </p:cNvPr>
          <p:cNvSpPr txBox="1"/>
          <p:nvPr/>
        </p:nvSpPr>
        <p:spPr>
          <a:xfrm rot="16200000">
            <a:off x="-963553" y="3244334"/>
            <a:ext cx="3416764" cy="369332"/>
          </a:xfrm>
          <a:prstGeom prst="rect">
            <a:avLst/>
          </a:prstGeom>
          <a:noFill/>
          <a:effectLst>
            <a:outerShdw dist="25400" dir="19200000" algn="tl" rotWithShape="0">
              <a:schemeClr val="accent1"/>
            </a:outerShdw>
          </a:effectLst>
        </p:spPr>
        <p:txBody>
          <a:bodyPr wrap="square" rtlCol="0" anchor="ctr">
            <a:spAutoFit/>
          </a:bodyPr>
          <a:lstStyle/>
          <a:p>
            <a:pPr algn="ctr"/>
            <a:r>
              <a:rPr lang="en-IN" sz="1800" b="1" spc="600">
                <a:solidFill>
                  <a:schemeClr val="bg1"/>
                </a:solidFill>
              </a:rPr>
              <a:t>SLIDE DECK</a:t>
            </a:r>
            <a:endParaRPr lang="en-IN" sz="1800" b="1" spc="600" dirty="0">
              <a:solidFill>
                <a:schemeClr val="bg1"/>
              </a:solidFill>
            </a:endParaRPr>
          </a:p>
        </p:txBody>
      </p:sp>
      <p:grpSp>
        <p:nvGrpSpPr>
          <p:cNvPr id="14" name="Group 13">
            <a:extLst>
              <a:ext uri="{FF2B5EF4-FFF2-40B4-BE49-F238E27FC236}">
                <a16:creationId xmlns:a16="http://schemas.microsoft.com/office/drawing/2014/main" id="{DE1683B8-307E-4596-80A8-8F634C2EDFE7}"/>
              </a:ext>
            </a:extLst>
          </p:cNvPr>
          <p:cNvGrpSpPr/>
          <p:nvPr/>
        </p:nvGrpSpPr>
        <p:grpSpPr>
          <a:xfrm>
            <a:off x="594784" y="453449"/>
            <a:ext cx="781434" cy="794328"/>
            <a:chOff x="594784" y="1497425"/>
            <a:chExt cx="781434" cy="794328"/>
          </a:xfrm>
        </p:grpSpPr>
        <p:sp>
          <p:nvSpPr>
            <p:cNvPr id="15" name="Rectangle 14">
              <a:extLst>
                <a:ext uri="{FF2B5EF4-FFF2-40B4-BE49-F238E27FC236}">
                  <a16:creationId xmlns:a16="http://schemas.microsoft.com/office/drawing/2014/main" id="{8AA2D069-8C74-4E62-9202-E6EDC8521744}"/>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0AC9F417-2386-49E4-8D0C-E8B7E4FB8BC6}"/>
                </a:ext>
              </a:extLst>
            </p:cNvPr>
            <p:cNvGrpSpPr/>
            <p:nvPr/>
          </p:nvGrpSpPr>
          <p:grpSpPr>
            <a:xfrm>
              <a:off x="687371" y="1497663"/>
              <a:ext cx="671840" cy="627247"/>
              <a:chOff x="8110636" y="2060848"/>
              <a:chExt cx="871135" cy="813314"/>
            </a:xfrm>
            <a:solidFill>
              <a:schemeClr val="bg1"/>
            </a:solidFill>
          </p:grpSpPr>
          <p:sp>
            <p:nvSpPr>
              <p:cNvPr id="21" name="Rectangle 20">
                <a:extLst>
                  <a:ext uri="{FF2B5EF4-FFF2-40B4-BE49-F238E27FC236}">
                    <a16:creationId xmlns:a16="http://schemas.microsoft.com/office/drawing/2014/main" id="{56F4F2A7-D8B0-4C7D-9753-6A5D851C50A9}"/>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1868820A-6BCB-40E4-990D-0D08670C94ED}"/>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496985E-113B-42C9-AD35-52FD9E9810FA}"/>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71961A1B-1E28-40B1-B402-7071386D58A7}"/>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736F78F4-8717-408B-BE11-C34DA1AD30D1}"/>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09695F78-3D0D-4793-A1E7-D0B0B5D6A4A4}"/>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10419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471EA3-4721-4325-B5A3-0CCC6A75C91F}"/>
              </a:ext>
            </a:extLst>
          </p:cNvPr>
          <p:cNvSpPr>
            <a:spLocks noGrp="1"/>
          </p:cNvSpPr>
          <p:nvPr>
            <p:ph type="sldNum" sz="quarter" idx="12"/>
          </p:nvPr>
        </p:nvSpPr>
        <p:spPr/>
        <p:txBody>
          <a:bodyPr/>
          <a:lstStyle/>
          <a:p>
            <a:fld id="{96E69268-9C8B-4EBF-A9EE-DC5DC2D48DC3}" type="slidenum">
              <a:rPr lang="en-US" smtClean="0"/>
              <a:pPr/>
              <a:t>9</a:t>
            </a:fld>
            <a:endParaRPr lang="en-US" dirty="0"/>
          </a:p>
        </p:txBody>
      </p:sp>
      <p:sp>
        <p:nvSpPr>
          <p:cNvPr id="6" name="Text Placeholder 10">
            <a:extLst>
              <a:ext uri="{FF2B5EF4-FFF2-40B4-BE49-F238E27FC236}">
                <a16:creationId xmlns:a16="http://schemas.microsoft.com/office/drawing/2014/main" id="{030C52AD-0B53-4651-B6E7-90C62635C2C3}"/>
              </a:ext>
            </a:extLst>
          </p:cNvPr>
          <p:cNvSpPr txBox="1">
            <a:spLocks/>
          </p:cNvSpPr>
          <p:nvPr/>
        </p:nvSpPr>
        <p:spPr>
          <a:xfrm>
            <a:off x="4535224" y="1042483"/>
            <a:ext cx="5760640" cy="1207752"/>
          </a:xfrm>
          <a:prstGeom prst="rect">
            <a:avLst/>
          </a:prstGeom>
        </p:spPr>
        <p:txBody>
          <a:bodyPr anchor="ct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80000"/>
              </a:lnSpc>
              <a:buNone/>
            </a:pPr>
            <a:r>
              <a:rPr lang="en-IN" sz="8000" b="1">
                <a:solidFill>
                  <a:schemeClr val="bg1"/>
                </a:solidFill>
              </a:rPr>
              <a:t>Thank You.</a:t>
            </a:r>
            <a:endParaRPr lang="en-IN" sz="8000" b="1" dirty="0">
              <a:solidFill>
                <a:schemeClr val="bg1"/>
              </a:solidFill>
            </a:endParaRPr>
          </a:p>
        </p:txBody>
      </p:sp>
      <p:grpSp>
        <p:nvGrpSpPr>
          <p:cNvPr id="19" name="Group 18">
            <a:extLst>
              <a:ext uri="{FF2B5EF4-FFF2-40B4-BE49-F238E27FC236}">
                <a16:creationId xmlns:a16="http://schemas.microsoft.com/office/drawing/2014/main" id="{26B6837C-C215-4A90-8A21-ECACA0475326}"/>
              </a:ext>
            </a:extLst>
          </p:cNvPr>
          <p:cNvGrpSpPr/>
          <p:nvPr/>
        </p:nvGrpSpPr>
        <p:grpSpPr>
          <a:xfrm>
            <a:off x="5633100" y="3112059"/>
            <a:ext cx="3119441" cy="584775"/>
            <a:chOff x="835068" y="904555"/>
            <a:chExt cx="3119441" cy="584775"/>
          </a:xfrm>
        </p:grpSpPr>
        <p:sp>
          <p:nvSpPr>
            <p:cNvPr id="8" name="Rectangle 7">
              <a:extLst>
                <a:ext uri="{FF2B5EF4-FFF2-40B4-BE49-F238E27FC236}">
                  <a16:creationId xmlns:a16="http://schemas.microsoft.com/office/drawing/2014/main" id="{1D570053-0964-4910-AD4A-0D5474C35F3E}"/>
                </a:ext>
              </a:extLst>
            </p:cNvPr>
            <p:cNvSpPr/>
            <p:nvPr/>
          </p:nvSpPr>
          <p:spPr>
            <a:xfrm>
              <a:off x="1341884" y="904555"/>
              <a:ext cx="2612625" cy="584775"/>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This is a sample text. Insert your desired text here. </a:t>
              </a:r>
            </a:p>
          </p:txBody>
        </p:sp>
        <p:grpSp>
          <p:nvGrpSpPr>
            <p:cNvPr id="9" name="Group 8">
              <a:extLst>
                <a:ext uri="{FF2B5EF4-FFF2-40B4-BE49-F238E27FC236}">
                  <a16:creationId xmlns:a16="http://schemas.microsoft.com/office/drawing/2014/main" id="{6EF13A88-78D7-4CA4-9777-629A54CBD50E}"/>
                </a:ext>
              </a:extLst>
            </p:cNvPr>
            <p:cNvGrpSpPr/>
            <p:nvPr/>
          </p:nvGrpSpPr>
          <p:grpSpPr>
            <a:xfrm>
              <a:off x="835068" y="1043546"/>
              <a:ext cx="216451" cy="306793"/>
              <a:chOff x="-2689225" y="1136650"/>
              <a:chExt cx="3708401" cy="5256212"/>
            </a:xfrm>
            <a:solidFill>
              <a:schemeClr val="bg1"/>
            </a:solidFill>
          </p:grpSpPr>
          <p:sp>
            <p:nvSpPr>
              <p:cNvPr id="10" name="Freeform 5">
                <a:extLst>
                  <a:ext uri="{FF2B5EF4-FFF2-40B4-BE49-F238E27FC236}">
                    <a16:creationId xmlns:a16="http://schemas.microsoft.com/office/drawing/2014/main" id="{D1D45401-8094-40DF-9E10-31AF74B3B6F6}"/>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1" name="Freeform 6">
                <a:extLst>
                  <a:ext uri="{FF2B5EF4-FFF2-40B4-BE49-F238E27FC236}">
                    <a16:creationId xmlns:a16="http://schemas.microsoft.com/office/drawing/2014/main" id="{F2901EB7-470C-44D9-9605-69D828E377C1}"/>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20" name="Group 19">
            <a:extLst>
              <a:ext uri="{FF2B5EF4-FFF2-40B4-BE49-F238E27FC236}">
                <a16:creationId xmlns:a16="http://schemas.microsoft.com/office/drawing/2014/main" id="{F3E9990F-635B-4CA5-B73C-4E5C6FD42093}"/>
              </a:ext>
            </a:extLst>
          </p:cNvPr>
          <p:cNvGrpSpPr/>
          <p:nvPr/>
        </p:nvGrpSpPr>
        <p:grpSpPr>
          <a:xfrm>
            <a:off x="5620860" y="4212730"/>
            <a:ext cx="3119441" cy="707886"/>
            <a:chOff x="835068" y="1825165"/>
            <a:chExt cx="3119441" cy="707886"/>
          </a:xfrm>
        </p:grpSpPr>
        <p:sp>
          <p:nvSpPr>
            <p:cNvPr id="12" name="Rectangle 11">
              <a:extLst>
                <a:ext uri="{FF2B5EF4-FFF2-40B4-BE49-F238E27FC236}">
                  <a16:creationId xmlns:a16="http://schemas.microsoft.com/office/drawing/2014/main" id="{2C673D6E-02E4-4FF0-ABB4-0D802ED74F8B}"/>
                </a:ext>
              </a:extLst>
            </p:cNvPr>
            <p:cNvSpPr/>
            <p:nvPr/>
          </p:nvSpPr>
          <p:spPr>
            <a:xfrm>
              <a:off x="1317236" y="1825165"/>
              <a:ext cx="2637273" cy="707886"/>
            </a:xfrm>
            <a:prstGeom prst="rect">
              <a:avLst/>
            </a:prstGeom>
          </p:spPr>
          <p:txBody>
            <a:bodyPr wrap="square" anchor="ctr">
              <a:spAutoFit/>
            </a:bodyPr>
            <a:lstStyle/>
            <a:p>
              <a:pPr>
                <a:defRPr/>
              </a:pPr>
              <a:r>
                <a:rPr lang="en-US" sz="2000" kern="0" dirty="0">
                  <a:solidFill>
                    <a:schemeClr val="bg1"/>
                  </a:solidFill>
                  <a:cs typeface="Arial" panose="020B0604020202020204" pitchFamily="34" charset="0"/>
                </a:rPr>
                <a:t>(999) 999-9999</a:t>
              </a:r>
            </a:p>
            <a:p>
              <a:pPr>
                <a:defRPr/>
              </a:pPr>
              <a:r>
                <a:rPr lang="en-US" sz="2000" kern="0" dirty="0">
                  <a:solidFill>
                    <a:schemeClr val="bg1"/>
                  </a:solidFill>
                  <a:cs typeface="Arial" panose="020B0604020202020204" pitchFamily="34" charset="0"/>
                </a:rPr>
                <a:t>(999) 999-9999</a:t>
              </a:r>
            </a:p>
          </p:txBody>
        </p:sp>
        <p:grpSp>
          <p:nvGrpSpPr>
            <p:cNvPr id="13" name="Group 12">
              <a:extLst>
                <a:ext uri="{FF2B5EF4-FFF2-40B4-BE49-F238E27FC236}">
                  <a16:creationId xmlns:a16="http://schemas.microsoft.com/office/drawing/2014/main" id="{903CBC44-9566-4F99-891A-BBEDF191936E}"/>
                </a:ext>
              </a:extLst>
            </p:cNvPr>
            <p:cNvGrpSpPr/>
            <p:nvPr/>
          </p:nvGrpSpPr>
          <p:grpSpPr>
            <a:xfrm>
              <a:off x="835068" y="2045920"/>
              <a:ext cx="267741" cy="266376"/>
              <a:chOff x="-4170363" y="1123951"/>
              <a:chExt cx="5295900" cy="5268911"/>
            </a:xfrm>
            <a:solidFill>
              <a:schemeClr val="bg1"/>
            </a:solidFill>
          </p:grpSpPr>
          <p:sp>
            <p:nvSpPr>
              <p:cNvPr id="14" name="Freeform 10">
                <a:extLst>
                  <a:ext uri="{FF2B5EF4-FFF2-40B4-BE49-F238E27FC236}">
                    <a16:creationId xmlns:a16="http://schemas.microsoft.com/office/drawing/2014/main" id="{1EA1AF99-EB1F-4948-B66A-B4424F95C139}"/>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5" name="Freeform 11">
                <a:extLst>
                  <a:ext uri="{FF2B5EF4-FFF2-40B4-BE49-F238E27FC236}">
                    <a16:creationId xmlns:a16="http://schemas.microsoft.com/office/drawing/2014/main" id="{C53C203F-C2F0-46AC-9951-4A366BEBE6FC}"/>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6" name="Freeform 12">
                <a:extLst>
                  <a:ext uri="{FF2B5EF4-FFF2-40B4-BE49-F238E27FC236}">
                    <a16:creationId xmlns:a16="http://schemas.microsoft.com/office/drawing/2014/main" id="{3B7F5CC0-A229-4872-9F39-B440FAB4C35F}"/>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21" name="Group 20">
            <a:extLst>
              <a:ext uri="{FF2B5EF4-FFF2-40B4-BE49-F238E27FC236}">
                <a16:creationId xmlns:a16="http://schemas.microsoft.com/office/drawing/2014/main" id="{4B6980A7-904A-4C33-8D3F-0AC557B00E55}"/>
              </a:ext>
            </a:extLst>
          </p:cNvPr>
          <p:cNvGrpSpPr/>
          <p:nvPr/>
        </p:nvGrpSpPr>
        <p:grpSpPr>
          <a:xfrm>
            <a:off x="5614740" y="5436513"/>
            <a:ext cx="3119441" cy="584775"/>
            <a:chOff x="835068" y="2868699"/>
            <a:chExt cx="3119441" cy="584775"/>
          </a:xfrm>
        </p:grpSpPr>
        <p:sp>
          <p:nvSpPr>
            <p:cNvPr id="17" name="Rectangle 16">
              <a:extLst>
                <a:ext uri="{FF2B5EF4-FFF2-40B4-BE49-F238E27FC236}">
                  <a16:creationId xmlns:a16="http://schemas.microsoft.com/office/drawing/2014/main" id="{FD166BF1-D470-4570-9493-0963BA9D08AD}"/>
                </a:ext>
              </a:extLst>
            </p:cNvPr>
            <p:cNvSpPr/>
            <p:nvPr/>
          </p:nvSpPr>
          <p:spPr>
            <a:xfrm>
              <a:off x="1317236" y="2868699"/>
              <a:ext cx="2637273" cy="584775"/>
            </a:xfrm>
            <a:prstGeom prst="rect">
              <a:avLst/>
            </a:prstGeom>
          </p:spPr>
          <p:txBody>
            <a:bodyPr wrap="square" anchor="ctr">
              <a:spAutoFit/>
            </a:bodyPr>
            <a:lstStyle/>
            <a:p>
              <a:pPr>
                <a:defRPr/>
              </a:pPr>
              <a:r>
                <a:rPr lang="en-US" sz="1600" kern="0" dirty="0">
                  <a:solidFill>
                    <a:schemeClr val="bg1"/>
                  </a:solidFill>
                  <a:cs typeface="Arial" panose="020B0604020202020204" pitchFamily="34" charset="0"/>
                </a:rPr>
                <a:t>slidemodel.com</a:t>
              </a:r>
            </a:p>
            <a:p>
              <a:pPr>
                <a:defRPr/>
              </a:pPr>
              <a:r>
                <a:rPr lang="en-US" sz="1600" kern="0" dirty="0">
                  <a:solidFill>
                    <a:schemeClr val="bg1"/>
                  </a:solidFill>
                  <a:cs typeface="Arial" panose="020B0604020202020204" pitchFamily="34" charset="0"/>
                </a:rPr>
                <a:t>support@slidemodel.com</a:t>
              </a:r>
            </a:p>
          </p:txBody>
        </p:sp>
        <p:sp>
          <p:nvSpPr>
            <p:cNvPr id="18" name="Freeform 16">
              <a:extLst>
                <a:ext uri="{FF2B5EF4-FFF2-40B4-BE49-F238E27FC236}">
                  <a16:creationId xmlns:a16="http://schemas.microsoft.com/office/drawing/2014/main" id="{1E0D5B07-177E-4F15-9A81-D61C25BBBF19}"/>
                </a:ext>
              </a:extLst>
            </p:cNvPr>
            <p:cNvSpPr>
              <a:spLocks noEditPoints="1"/>
            </p:cNvSpPr>
            <p:nvPr/>
          </p:nvSpPr>
          <p:spPr bwMode="auto">
            <a:xfrm>
              <a:off x="835068" y="3017267"/>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pic>
        <p:nvPicPr>
          <p:cNvPr id="24" name="Picture 2" descr="E:\cloud\drive\websites\slidemodel\logo\sebastian\slidemodel-logo-trans.png">
            <a:extLst>
              <a:ext uri="{FF2B5EF4-FFF2-40B4-BE49-F238E27FC236}">
                <a16:creationId xmlns:a16="http://schemas.microsoft.com/office/drawing/2014/main" id="{66E5FF81-7C05-4B87-85C1-7257C2567D5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21424" y="5511835"/>
            <a:ext cx="2293328" cy="43412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06762AF-DA0E-4F4A-A23B-1C6D4092DCC6}"/>
              </a:ext>
            </a:extLst>
          </p:cNvPr>
          <p:cNvSpPr txBox="1"/>
          <p:nvPr/>
        </p:nvSpPr>
        <p:spPr>
          <a:xfrm rot="16200000">
            <a:off x="-963553" y="3244334"/>
            <a:ext cx="3416764" cy="369332"/>
          </a:xfrm>
          <a:prstGeom prst="rect">
            <a:avLst/>
          </a:prstGeom>
          <a:noFill/>
          <a:effectLst>
            <a:outerShdw dist="25400" dir="19200000" algn="tl" rotWithShape="0">
              <a:schemeClr val="accent1"/>
            </a:outerShdw>
          </a:effectLst>
        </p:spPr>
        <p:txBody>
          <a:bodyPr wrap="square" rtlCol="0" anchor="ctr">
            <a:spAutoFit/>
          </a:bodyPr>
          <a:lstStyle/>
          <a:p>
            <a:pPr algn="ctr"/>
            <a:r>
              <a:rPr lang="en-IN" sz="1800" b="1" spc="600">
                <a:solidFill>
                  <a:schemeClr val="bg1"/>
                </a:solidFill>
              </a:rPr>
              <a:t>SLIDE DECK</a:t>
            </a:r>
            <a:endParaRPr lang="en-IN" sz="1800" b="1" spc="600" dirty="0">
              <a:solidFill>
                <a:schemeClr val="bg1"/>
              </a:solidFill>
            </a:endParaRPr>
          </a:p>
        </p:txBody>
      </p:sp>
      <p:grpSp>
        <p:nvGrpSpPr>
          <p:cNvPr id="31" name="Group 30">
            <a:extLst>
              <a:ext uri="{FF2B5EF4-FFF2-40B4-BE49-F238E27FC236}">
                <a16:creationId xmlns:a16="http://schemas.microsoft.com/office/drawing/2014/main" id="{F841BE45-4426-4B37-B1EA-76FE7067F682}"/>
              </a:ext>
            </a:extLst>
          </p:cNvPr>
          <p:cNvGrpSpPr/>
          <p:nvPr/>
        </p:nvGrpSpPr>
        <p:grpSpPr>
          <a:xfrm>
            <a:off x="594784" y="453449"/>
            <a:ext cx="781434" cy="794328"/>
            <a:chOff x="594784" y="1497425"/>
            <a:chExt cx="781434" cy="794328"/>
          </a:xfrm>
        </p:grpSpPr>
        <p:sp>
          <p:nvSpPr>
            <p:cNvPr id="32" name="Rectangle 31">
              <a:extLst>
                <a:ext uri="{FF2B5EF4-FFF2-40B4-BE49-F238E27FC236}">
                  <a16:creationId xmlns:a16="http://schemas.microsoft.com/office/drawing/2014/main" id="{22C81BB4-28B7-4CAB-A9ED-DF25D0195336}"/>
                </a:ext>
              </a:extLst>
            </p:cNvPr>
            <p:cNvSpPr/>
            <p:nvPr/>
          </p:nvSpPr>
          <p:spPr>
            <a:xfrm>
              <a:off x="594784" y="1497425"/>
              <a:ext cx="781434" cy="794328"/>
            </a:xfrm>
            <a:prstGeom prst="rect">
              <a:avLst/>
            </a:prstGeom>
            <a:noFill/>
            <a:ln>
              <a:noFill/>
            </a:ln>
            <a:effectLst>
              <a:outerShdw blurRad="825500" dist="7366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3DC588EB-1256-4706-9C6F-4A6CD12C7716}"/>
                </a:ext>
              </a:extLst>
            </p:cNvPr>
            <p:cNvGrpSpPr/>
            <p:nvPr/>
          </p:nvGrpSpPr>
          <p:grpSpPr>
            <a:xfrm>
              <a:off x="687371" y="1497663"/>
              <a:ext cx="671840" cy="627247"/>
              <a:chOff x="8110636" y="2060848"/>
              <a:chExt cx="871135" cy="813314"/>
            </a:xfrm>
            <a:solidFill>
              <a:schemeClr val="bg1"/>
            </a:solidFill>
          </p:grpSpPr>
          <p:sp>
            <p:nvSpPr>
              <p:cNvPr id="36" name="Rectangle 35">
                <a:extLst>
                  <a:ext uri="{FF2B5EF4-FFF2-40B4-BE49-F238E27FC236}">
                    <a16:creationId xmlns:a16="http://schemas.microsoft.com/office/drawing/2014/main" id="{EE756498-7A40-4108-B60D-4FCD96D3D89C}"/>
                  </a:ext>
                </a:extLst>
              </p:cNvPr>
              <p:cNvSpPr/>
              <p:nvPr/>
            </p:nvSpPr>
            <p:spPr>
              <a:xfrm>
                <a:off x="8110636" y="206084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1F000D88-52E3-4BDF-ABB8-A7D5A12B38CF}"/>
                  </a:ext>
                </a:extLst>
              </p:cNvPr>
              <p:cNvSpPr/>
              <p:nvPr/>
            </p:nvSpPr>
            <p:spPr>
              <a:xfrm>
                <a:off x="8689611" y="206084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71D4FE53-8CFA-4724-AD0F-6A2A56FD9C48}"/>
                  </a:ext>
                </a:extLst>
              </p:cNvPr>
              <p:cNvSpPr/>
              <p:nvPr/>
            </p:nvSpPr>
            <p:spPr>
              <a:xfrm>
                <a:off x="8281177"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48AE1224-FF67-4E81-8C1B-409D5F780ED7}"/>
                  </a:ext>
                </a:extLst>
              </p:cNvPr>
              <p:cNvSpPr/>
              <p:nvPr/>
            </p:nvSpPr>
            <p:spPr>
              <a:xfrm>
                <a:off x="8576191" y="2359493"/>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C9E4A9D-7773-45C6-B9BC-CCF1BC55C642}"/>
                  </a:ext>
                </a:extLst>
              </p:cNvPr>
              <p:cNvSpPr/>
              <p:nvPr/>
            </p:nvSpPr>
            <p:spPr>
              <a:xfrm>
                <a:off x="8169314" y="2658138"/>
                <a:ext cx="216025"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01BC4D82-79E7-4468-8394-87B93A47A563}"/>
                  </a:ext>
                </a:extLst>
              </p:cNvPr>
              <p:cNvSpPr/>
              <p:nvPr/>
            </p:nvSpPr>
            <p:spPr>
              <a:xfrm>
                <a:off x="8477715" y="2658138"/>
                <a:ext cx="504056"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027248569"/>
      </p:ext>
    </p:extLst>
  </p:cSld>
  <p:clrMapOvr>
    <a:masterClrMapping/>
  </p:clrMapOvr>
</p:sld>
</file>

<file path=ppt/theme/theme1.xml><?xml version="1.0" encoding="utf-8"?>
<a:theme xmlns:a="http://schemas.openxmlformats.org/drawingml/2006/main" name="Office Theme">
  <a:themeElements>
    <a:clrScheme name="Custom 47">
      <a:dk1>
        <a:sysClr val="windowText" lastClr="000000"/>
      </a:dk1>
      <a:lt1>
        <a:sysClr val="window" lastClr="FFFFFF"/>
      </a:lt1>
      <a:dk2>
        <a:srgbClr val="1F497D"/>
      </a:dk2>
      <a:lt2>
        <a:srgbClr val="EEECE1"/>
      </a:lt2>
      <a:accent1>
        <a:srgbClr val="FF7055"/>
      </a:accent1>
      <a:accent2>
        <a:srgbClr val="6C49EE"/>
      </a:accent2>
      <a:accent3>
        <a:srgbClr val="FF9900"/>
      </a:accent3>
      <a:accent4>
        <a:srgbClr val="3A6EA5"/>
      </a:accent4>
      <a:accent5>
        <a:srgbClr val="004E98"/>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
      <a:dk1>
        <a:sysClr val="windowText" lastClr="000000"/>
      </a:dk1>
      <a:lt1>
        <a:sysClr val="window" lastClr="FFFFFF"/>
      </a:lt1>
      <a:dk2>
        <a:srgbClr val="1F497D"/>
      </a:dk2>
      <a:lt2>
        <a:srgbClr val="EEECE1"/>
      </a:lt2>
      <a:accent1>
        <a:srgbClr val="0B79AA"/>
      </a:accent1>
      <a:accent2>
        <a:srgbClr val="F19549"/>
      </a:accent2>
      <a:accent3>
        <a:srgbClr val="FFD938"/>
      </a:accent3>
      <a:accent4>
        <a:srgbClr val="CAD1A1"/>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7688</TotalTime>
  <Words>589</Words>
  <Application>Microsoft Office PowerPoint</Application>
  <PresentationFormat>Custom</PresentationFormat>
  <Paragraphs>100</Paragraphs>
  <Slides>11</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Calibri Light</vt:lpstr>
      <vt:lpstr>Open Sans</vt:lpstr>
      <vt:lpstr>Segoe UI</vt:lpstr>
      <vt:lpstr>Segoe UI </vt:lpstr>
      <vt:lpstr>Segoe UI Light</vt:lpstr>
      <vt:lpstr>Office Theme</vt:lpstr>
      <vt:lpstr>2_Office Theme</vt:lpstr>
      <vt:lpstr>INTERNSHIP 2022 </vt:lpstr>
      <vt:lpstr>PowerPoint Presentation</vt:lpstr>
      <vt:lpstr>PowerPoint Presentation</vt:lpstr>
      <vt:lpstr>PowerPoint Presentation</vt:lpstr>
      <vt:lpstr>PowerPoint Presentation</vt:lpstr>
      <vt:lpstr>Horizontal Timeline</vt:lpstr>
      <vt:lpstr>Simple Bar Chart</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 PowerPoint Template</dc:title>
  <dc:creator>Julian</dc:creator>
  <cp:lastModifiedBy>Keyur</cp:lastModifiedBy>
  <cp:revision>170</cp:revision>
  <dcterms:created xsi:type="dcterms:W3CDTF">2013-09-12T13:05:01Z</dcterms:created>
  <dcterms:modified xsi:type="dcterms:W3CDTF">2022-07-10T16:39:41Z</dcterms:modified>
</cp:coreProperties>
</file>